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notesSlides/notesSlide5.xml" ContentType="application/vnd.openxmlformats-officedocument.presentationml.notesSlide+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17" r:id="rId2"/>
    <p:sldId id="326" r:id="rId3"/>
    <p:sldId id="324" r:id="rId4"/>
    <p:sldId id="327" r:id="rId5"/>
    <p:sldId id="333" r:id="rId6"/>
    <p:sldId id="339" r:id="rId7"/>
    <p:sldId id="336" r:id="rId8"/>
    <p:sldId id="335" r:id="rId9"/>
    <p:sldId id="319" r:id="rId10"/>
    <p:sldId id="337" r:id="rId11"/>
    <p:sldId id="338" r:id="rId12"/>
    <p:sldId id="328" r:id="rId13"/>
    <p:sldId id="321" r:id="rId14"/>
    <p:sldId id="342" r:id="rId15"/>
    <p:sldId id="329" r:id="rId16"/>
    <p:sldId id="323" r:id="rId17"/>
    <p:sldId id="331" r:id="rId18"/>
    <p:sldId id="332" r:id="rId19"/>
  </p:sldIdLst>
  <p:sldSz cx="9144000" cy="6858000" type="screen4x3"/>
  <p:notesSz cx="6805613"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B3D7"/>
    <a:srgbClr val="B9CDE5"/>
    <a:srgbClr val="376092"/>
    <a:srgbClr val="99BA56"/>
    <a:srgbClr val="77933C"/>
    <a:srgbClr val="5CCB35"/>
    <a:srgbClr val="006600"/>
    <a:srgbClr val="C3D69B"/>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59" autoAdjust="0"/>
    <p:restoredTop sz="93466" autoAdjust="0"/>
  </p:normalViewPr>
  <p:slideViewPr>
    <p:cSldViewPr snapToGrid="0">
      <p:cViewPr varScale="1">
        <p:scale>
          <a:sx n="68" d="100"/>
          <a:sy n="68" d="100"/>
        </p:scale>
        <p:origin x="-10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109" d="100"/>
          <a:sy n="109" d="100"/>
        </p:scale>
        <p:origin x="-1044" y="-84"/>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1A4839-54E3-4C4C-8E5F-6F705ED08272}"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kumimoji="1" lang="ja-JP" altLang="en-US"/>
        </a:p>
      </dgm:t>
    </dgm:pt>
    <dgm:pt modelId="{C80879E7-2C01-4B56-BFA6-7516DDE78BD5}">
      <dgm:prSet/>
      <dgm:spPr/>
      <dgm:t>
        <a:bodyPr/>
        <a:lstStyle/>
        <a:p>
          <a:pPr rtl="0"/>
          <a:r>
            <a:rPr kumimoji="1" lang="ja-JP" dirty="0" smtClean="0"/>
            <a:t>基本調査の選択と審査会</a:t>
          </a:r>
          <a:r>
            <a:rPr kumimoji="1" lang="ja-JP" altLang="en-US" dirty="0" smtClean="0"/>
            <a:t>の</a:t>
          </a:r>
          <a:r>
            <a:rPr kumimoji="1" lang="ja-JP" dirty="0" smtClean="0"/>
            <a:t>一次判定修正・確定</a:t>
          </a:r>
          <a:endParaRPr kumimoji="1" lang="en-US" dirty="0"/>
        </a:p>
      </dgm:t>
    </dgm:pt>
    <dgm:pt modelId="{E9BDEF1F-4356-4373-8A51-ECF5F1D8DD7E}" type="parTrans" cxnId="{8AF3F1A9-9AC2-40B8-A785-E7EA69177CBF}">
      <dgm:prSet/>
      <dgm:spPr/>
      <dgm:t>
        <a:bodyPr/>
        <a:lstStyle/>
        <a:p>
          <a:endParaRPr kumimoji="1" lang="ja-JP" altLang="en-US"/>
        </a:p>
      </dgm:t>
    </dgm:pt>
    <dgm:pt modelId="{4D144231-0665-4B37-B105-7BACE3799E9B}" type="sibTrans" cxnId="{8AF3F1A9-9AC2-40B8-A785-E7EA69177CBF}">
      <dgm:prSet/>
      <dgm:spPr/>
      <dgm:t>
        <a:bodyPr/>
        <a:lstStyle/>
        <a:p>
          <a:endParaRPr kumimoji="1" lang="ja-JP" altLang="en-US"/>
        </a:p>
      </dgm:t>
    </dgm:pt>
    <dgm:pt modelId="{C6851BC1-C5ED-4855-A118-F68992C2DEDE}">
      <dgm:prSet/>
      <dgm:spPr/>
      <dgm:t>
        <a:bodyPr/>
        <a:lstStyle/>
        <a:p>
          <a:pPr rtl="0"/>
          <a:r>
            <a:rPr kumimoji="1" lang="ja-JP" dirty="0" smtClean="0"/>
            <a:t>「適切な介助」の評価：</a:t>
          </a:r>
          <a:r>
            <a:rPr kumimoji="1" lang="en-US" dirty="0" smtClean="0"/>
            <a:t>2-5</a:t>
          </a:r>
          <a:r>
            <a:rPr kumimoji="1" lang="ja-JP" dirty="0" smtClean="0"/>
            <a:t>：排尿、</a:t>
          </a:r>
          <a:r>
            <a:rPr kumimoji="1" lang="en-US" dirty="0" smtClean="0"/>
            <a:t>2-6</a:t>
          </a:r>
          <a:r>
            <a:rPr kumimoji="1" lang="ja-JP" dirty="0" smtClean="0"/>
            <a:t>：排便、</a:t>
          </a:r>
          <a:r>
            <a:rPr kumimoji="1" lang="en-US" dirty="0" smtClean="0"/>
            <a:t> 2-7</a:t>
          </a:r>
          <a:r>
            <a:rPr kumimoji="1" lang="ja-JP" dirty="0" smtClean="0"/>
            <a:t>：口腔清潔</a:t>
          </a:r>
          <a:endParaRPr kumimoji="1" lang="en-US" dirty="0"/>
        </a:p>
      </dgm:t>
    </dgm:pt>
    <dgm:pt modelId="{2530A5D0-4F4E-4C2A-951A-9CA808F3366F}" type="parTrans" cxnId="{EA62801B-4571-4D63-BE60-B5BE52299DD6}">
      <dgm:prSet/>
      <dgm:spPr/>
      <dgm:t>
        <a:bodyPr/>
        <a:lstStyle/>
        <a:p>
          <a:endParaRPr kumimoji="1" lang="ja-JP" altLang="en-US"/>
        </a:p>
      </dgm:t>
    </dgm:pt>
    <dgm:pt modelId="{F6CD5EB3-89DB-49E9-BC68-1F1146E9559C}" type="sibTrans" cxnId="{EA62801B-4571-4D63-BE60-B5BE52299DD6}">
      <dgm:prSet/>
      <dgm:spPr/>
      <dgm:t>
        <a:bodyPr/>
        <a:lstStyle/>
        <a:p>
          <a:endParaRPr kumimoji="1" lang="ja-JP" altLang="en-US"/>
        </a:p>
      </dgm:t>
    </dgm:pt>
    <dgm:pt modelId="{A18D5D87-E7CF-403D-BD8E-40BF03ED564E}">
      <dgm:prSet/>
      <dgm:spPr/>
      <dgm:t>
        <a:bodyPr/>
        <a:lstStyle/>
        <a:p>
          <a:pPr rtl="0"/>
          <a:r>
            <a:rPr kumimoji="1" lang="ja-JP" dirty="0" smtClean="0"/>
            <a:t>定義との整合：</a:t>
          </a:r>
          <a:r>
            <a:rPr kumimoji="1" lang="en-US" dirty="0" smtClean="0"/>
            <a:t>4-7</a:t>
          </a:r>
          <a:r>
            <a:rPr kumimoji="1" lang="ja-JP" dirty="0" smtClean="0"/>
            <a:t>：介護に抵抗</a:t>
          </a:r>
          <a:endParaRPr kumimoji="1" lang="en-US" dirty="0"/>
        </a:p>
      </dgm:t>
    </dgm:pt>
    <dgm:pt modelId="{B4154709-FDAD-429D-9C3A-7125E81E8C33}" type="parTrans" cxnId="{AFAC631E-BF91-49EC-8686-4350FA0165E7}">
      <dgm:prSet/>
      <dgm:spPr/>
      <dgm:t>
        <a:bodyPr/>
        <a:lstStyle/>
        <a:p>
          <a:endParaRPr kumimoji="1" lang="ja-JP" altLang="en-US"/>
        </a:p>
      </dgm:t>
    </dgm:pt>
    <dgm:pt modelId="{1AFF4ED8-CE54-4C9C-9A19-3D760A779992}" type="sibTrans" cxnId="{AFAC631E-BF91-49EC-8686-4350FA0165E7}">
      <dgm:prSet/>
      <dgm:spPr/>
      <dgm:t>
        <a:bodyPr/>
        <a:lstStyle/>
        <a:p>
          <a:endParaRPr kumimoji="1" lang="ja-JP" altLang="en-US"/>
        </a:p>
      </dgm:t>
    </dgm:pt>
    <dgm:pt modelId="{E593AE38-4804-43C5-8F3F-6A4E0281EE07}">
      <dgm:prSet/>
      <dgm:spPr/>
      <dgm:t>
        <a:bodyPr/>
        <a:lstStyle/>
        <a:p>
          <a:pPr rtl="0"/>
          <a:r>
            <a:rPr kumimoji="1" lang="ja-JP" dirty="0" smtClean="0"/>
            <a:t>認知症加算の評価と「特記事項」の記載方法</a:t>
          </a:r>
          <a:endParaRPr kumimoji="1" lang="en-US" dirty="0"/>
        </a:p>
      </dgm:t>
    </dgm:pt>
    <dgm:pt modelId="{1D322F05-BF38-4EDB-A6E9-1B05DD206659}" type="parTrans" cxnId="{2C3923D9-0D31-4BDC-AA2A-1DBAD53322CD}">
      <dgm:prSet/>
      <dgm:spPr/>
      <dgm:t>
        <a:bodyPr/>
        <a:lstStyle/>
        <a:p>
          <a:endParaRPr kumimoji="1" lang="ja-JP" altLang="en-US"/>
        </a:p>
      </dgm:t>
    </dgm:pt>
    <dgm:pt modelId="{B98F34B9-FE3B-46FA-95F3-E24435112917}" type="sibTrans" cxnId="{2C3923D9-0D31-4BDC-AA2A-1DBAD53322CD}">
      <dgm:prSet/>
      <dgm:spPr/>
      <dgm:t>
        <a:bodyPr/>
        <a:lstStyle/>
        <a:p>
          <a:endParaRPr kumimoji="1" lang="ja-JP" altLang="en-US"/>
        </a:p>
      </dgm:t>
    </dgm:pt>
    <dgm:pt modelId="{82C198C6-CFF6-4A48-9606-79D9AFFA174E}">
      <dgm:prSet/>
      <dgm:spPr/>
      <dgm:t>
        <a:bodyPr/>
        <a:lstStyle/>
        <a:p>
          <a:pPr rtl="0"/>
          <a:r>
            <a:rPr kumimoji="1" lang="ja-JP" dirty="0" smtClean="0"/>
            <a:t>「</a:t>
          </a:r>
          <a:r>
            <a:rPr kumimoji="1" lang="en-US" dirty="0" smtClean="0"/>
            <a:t>4-7</a:t>
          </a:r>
          <a:r>
            <a:rPr kumimoji="1" lang="ja-JP" dirty="0" smtClean="0"/>
            <a:t>：介護に抵抗」の選択はないものの、特記事項の各所に介護に対する拒否感が感じられる記載がある。</a:t>
          </a:r>
          <a:endParaRPr kumimoji="1" lang="en-US" dirty="0"/>
        </a:p>
      </dgm:t>
    </dgm:pt>
    <dgm:pt modelId="{B08D5F80-3A02-4EFB-9F77-2F6D53BB4DBC}" type="parTrans" cxnId="{B8E6395E-4A4F-4D74-AFDA-50192456914E}">
      <dgm:prSet/>
      <dgm:spPr/>
      <dgm:t>
        <a:bodyPr/>
        <a:lstStyle/>
        <a:p>
          <a:endParaRPr kumimoji="1" lang="ja-JP" altLang="en-US"/>
        </a:p>
      </dgm:t>
    </dgm:pt>
    <dgm:pt modelId="{68742B99-9AE0-4079-B5D2-C189F3AF5ACA}" type="sibTrans" cxnId="{B8E6395E-4A4F-4D74-AFDA-50192456914E}">
      <dgm:prSet/>
      <dgm:spPr/>
      <dgm:t>
        <a:bodyPr/>
        <a:lstStyle/>
        <a:p>
          <a:endParaRPr kumimoji="1" lang="ja-JP" altLang="en-US"/>
        </a:p>
      </dgm:t>
    </dgm:pt>
    <dgm:pt modelId="{CDC58A33-6D19-4063-9E73-8FF996FF3A5E}">
      <dgm:prSet/>
      <dgm:spPr/>
      <dgm:t>
        <a:bodyPr/>
        <a:lstStyle/>
        <a:p>
          <a:pPr rtl="0"/>
          <a:r>
            <a:rPr kumimoji="1" lang="ja-JP" dirty="0" smtClean="0">
              <a:solidFill>
                <a:schemeClr val="tx1"/>
              </a:solidFill>
            </a:rPr>
            <a:t>「</a:t>
          </a:r>
          <a:r>
            <a:rPr kumimoji="1" lang="en-US" dirty="0" smtClean="0">
              <a:solidFill>
                <a:schemeClr val="tx1"/>
              </a:solidFill>
            </a:rPr>
            <a:t>4-4</a:t>
          </a:r>
          <a:r>
            <a:rPr kumimoji="1" lang="ja-JP" dirty="0" smtClean="0">
              <a:solidFill>
                <a:schemeClr val="tx1"/>
              </a:solidFill>
            </a:rPr>
            <a:t>：昼夜逆転」</a:t>
          </a:r>
          <a:r>
            <a:rPr kumimoji="1" lang="ja-JP" altLang="en-US" dirty="0" smtClean="0">
              <a:solidFill>
                <a:schemeClr val="tx1"/>
              </a:solidFill>
            </a:rPr>
            <a:t>における特記事項の内容についての評価。</a:t>
          </a:r>
          <a:endParaRPr kumimoji="1" lang="en-US" dirty="0">
            <a:solidFill>
              <a:schemeClr val="tx1"/>
            </a:solidFill>
          </a:endParaRPr>
        </a:p>
      </dgm:t>
    </dgm:pt>
    <dgm:pt modelId="{742BF41A-C2FB-4250-BB50-D4258DD4C888}" type="parTrans" cxnId="{14BD6CEF-3BE6-4500-BF43-7904D8285B95}">
      <dgm:prSet/>
      <dgm:spPr/>
      <dgm:t>
        <a:bodyPr/>
        <a:lstStyle/>
        <a:p>
          <a:endParaRPr kumimoji="1" lang="ja-JP" altLang="en-US"/>
        </a:p>
      </dgm:t>
    </dgm:pt>
    <dgm:pt modelId="{B56057FD-3CD1-449C-ADEF-3C8D4C61F76D}" type="sibTrans" cxnId="{14BD6CEF-3BE6-4500-BF43-7904D8285B95}">
      <dgm:prSet/>
      <dgm:spPr/>
      <dgm:t>
        <a:bodyPr/>
        <a:lstStyle/>
        <a:p>
          <a:endParaRPr kumimoji="1" lang="ja-JP" altLang="en-US"/>
        </a:p>
      </dgm:t>
    </dgm:pt>
    <dgm:pt modelId="{D30D3B61-7587-4EB1-B6CE-459A19E8939F}">
      <dgm:prSet/>
      <dgm:spPr/>
      <dgm:t>
        <a:bodyPr/>
        <a:lstStyle/>
        <a:p>
          <a:pPr rtl="0"/>
          <a:endParaRPr kumimoji="1" lang="en-US" dirty="0"/>
        </a:p>
      </dgm:t>
    </dgm:pt>
    <dgm:pt modelId="{4160F897-D524-4562-9CA3-39099B190AED}" type="parTrans" cxnId="{2BD9601A-D8E6-4515-8989-E699DAFBEE79}">
      <dgm:prSet/>
      <dgm:spPr/>
      <dgm:t>
        <a:bodyPr/>
        <a:lstStyle/>
        <a:p>
          <a:endParaRPr kumimoji="1" lang="ja-JP" altLang="en-US"/>
        </a:p>
      </dgm:t>
    </dgm:pt>
    <dgm:pt modelId="{3729EAE9-569A-46C5-BE2E-2CF8DB4FB5D0}" type="sibTrans" cxnId="{2BD9601A-D8E6-4515-8989-E699DAFBEE79}">
      <dgm:prSet/>
      <dgm:spPr/>
      <dgm:t>
        <a:bodyPr/>
        <a:lstStyle/>
        <a:p>
          <a:endParaRPr kumimoji="1" lang="ja-JP" altLang="en-US"/>
        </a:p>
      </dgm:t>
    </dgm:pt>
    <dgm:pt modelId="{5346C941-5040-424F-ABA8-180D7F870133}" type="pres">
      <dgm:prSet presAssocID="{5A1A4839-54E3-4C4C-8E5F-6F705ED08272}" presName="linear" presStyleCnt="0">
        <dgm:presLayoutVars>
          <dgm:animLvl val="lvl"/>
          <dgm:resizeHandles val="exact"/>
        </dgm:presLayoutVars>
      </dgm:prSet>
      <dgm:spPr/>
      <dgm:t>
        <a:bodyPr/>
        <a:lstStyle/>
        <a:p>
          <a:endParaRPr kumimoji="1" lang="ja-JP" altLang="en-US"/>
        </a:p>
      </dgm:t>
    </dgm:pt>
    <dgm:pt modelId="{622FBEF1-4BCD-4A08-A878-C5204D4663F6}" type="pres">
      <dgm:prSet presAssocID="{C80879E7-2C01-4B56-BFA6-7516DDE78BD5}" presName="parentText" presStyleLbl="node1" presStyleIdx="0" presStyleCnt="2">
        <dgm:presLayoutVars>
          <dgm:chMax val="0"/>
          <dgm:bulletEnabled val="1"/>
        </dgm:presLayoutVars>
      </dgm:prSet>
      <dgm:spPr/>
      <dgm:t>
        <a:bodyPr/>
        <a:lstStyle/>
        <a:p>
          <a:endParaRPr kumimoji="1" lang="ja-JP" altLang="en-US"/>
        </a:p>
      </dgm:t>
    </dgm:pt>
    <dgm:pt modelId="{1D2EA9A4-2EBF-478D-A4F4-91F076523CFA}" type="pres">
      <dgm:prSet presAssocID="{C80879E7-2C01-4B56-BFA6-7516DDE78BD5}" presName="childText" presStyleLbl="revTx" presStyleIdx="0" presStyleCnt="2">
        <dgm:presLayoutVars>
          <dgm:bulletEnabled val="1"/>
        </dgm:presLayoutVars>
      </dgm:prSet>
      <dgm:spPr/>
      <dgm:t>
        <a:bodyPr/>
        <a:lstStyle/>
        <a:p>
          <a:endParaRPr kumimoji="1" lang="ja-JP" altLang="en-US"/>
        </a:p>
      </dgm:t>
    </dgm:pt>
    <dgm:pt modelId="{4712A111-3BF6-4200-83FC-F2231072B1BD}" type="pres">
      <dgm:prSet presAssocID="{E593AE38-4804-43C5-8F3F-6A4E0281EE07}" presName="parentText" presStyleLbl="node1" presStyleIdx="1" presStyleCnt="2">
        <dgm:presLayoutVars>
          <dgm:chMax val="0"/>
          <dgm:bulletEnabled val="1"/>
        </dgm:presLayoutVars>
      </dgm:prSet>
      <dgm:spPr/>
      <dgm:t>
        <a:bodyPr/>
        <a:lstStyle/>
        <a:p>
          <a:endParaRPr kumimoji="1" lang="ja-JP" altLang="en-US"/>
        </a:p>
      </dgm:t>
    </dgm:pt>
    <dgm:pt modelId="{4961D3ED-D6F0-4427-BA9A-B1D8332BB89E}" type="pres">
      <dgm:prSet presAssocID="{E593AE38-4804-43C5-8F3F-6A4E0281EE07}" presName="childText" presStyleLbl="revTx" presStyleIdx="1" presStyleCnt="2">
        <dgm:presLayoutVars>
          <dgm:bulletEnabled val="1"/>
        </dgm:presLayoutVars>
      </dgm:prSet>
      <dgm:spPr/>
      <dgm:t>
        <a:bodyPr/>
        <a:lstStyle/>
        <a:p>
          <a:endParaRPr kumimoji="1" lang="ja-JP" altLang="en-US"/>
        </a:p>
      </dgm:t>
    </dgm:pt>
  </dgm:ptLst>
  <dgm:cxnLst>
    <dgm:cxn modelId="{2BD9601A-D8E6-4515-8989-E699DAFBEE79}" srcId="{C80879E7-2C01-4B56-BFA6-7516DDE78BD5}" destId="{D30D3B61-7587-4EB1-B6CE-459A19E8939F}" srcOrd="2" destOrd="0" parTransId="{4160F897-D524-4562-9CA3-39099B190AED}" sibTransId="{3729EAE9-569A-46C5-BE2E-2CF8DB4FB5D0}"/>
    <dgm:cxn modelId="{DDA7D3F8-1903-495C-9621-DF4C1304E7C8}" type="presOf" srcId="{CDC58A33-6D19-4063-9E73-8FF996FF3A5E}" destId="{4961D3ED-D6F0-4427-BA9A-B1D8332BB89E}" srcOrd="0" destOrd="1" presId="urn:microsoft.com/office/officeart/2005/8/layout/vList2"/>
    <dgm:cxn modelId="{5E7978CE-2F90-425C-8642-AEA309A04B32}" type="presOf" srcId="{D30D3B61-7587-4EB1-B6CE-459A19E8939F}" destId="{1D2EA9A4-2EBF-478D-A4F4-91F076523CFA}" srcOrd="0" destOrd="2" presId="urn:microsoft.com/office/officeart/2005/8/layout/vList2"/>
    <dgm:cxn modelId="{B8E6395E-4A4F-4D74-AFDA-50192456914E}" srcId="{E593AE38-4804-43C5-8F3F-6A4E0281EE07}" destId="{82C198C6-CFF6-4A48-9606-79D9AFFA174E}" srcOrd="0" destOrd="0" parTransId="{B08D5F80-3A02-4EFB-9F77-2F6D53BB4DBC}" sibTransId="{68742B99-9AE0-4079-B5D2-C189F3AF5ACA}"/>
    <dgm:cxn modelId="{B3608989-CF26-42BD-B2B3-8113BE8C1FA7}" type="presOf" srcId="{C6851BC1-C5ED-4855-A118-F68992C2DEDE}" destId="{1D2EA9A4-2EBF-478D-A4F4-91F076523CFA}" srcOrd="0" destOrd="0" presId="urn:microsoft.com/office/officeart/2005/8/layout/vList2"/>
    <dgm:cxn modelId="{766608BB-A973-4A0F-8448-9C069BD08AB9}" type="presOf" srcId="{82C198C6-CFF6-4A48-9606-79D9AFFA174E}" destId="{4961D3ED-D6F0-4427-BA9A-B1D8332BB89E}" srcOrd="0" destOrd="0" presId="urn:microsoft.com/office/officeart/2005/8/layout/vList2"/>
    <dgm:cxn modelId="{36A0A630-DC30-4FDE-8056-3B6F58CC3393}" type="presOf" srcId="{C80879E7-2C01-4B56-BFA6-7516DDE78BD5}" destId="{622FBEF1-4BCD-4A08-A878-C5204D4663F6}" srcOrd="0" destOrd="0" presId="urn:microsoft.com/office/officeart/2005/8/layout/vList2"/>
    <dgm:cxn modelId="{3D597DFE-36A7-4AA9-B237-40DF3892E19B}" type="presOf" srcId="{5A1A4839-54E3-4C4C-8E5F-6F705ED08272}" destId="{5346C941-5040-424F-ABA8-180D7F870133}" srcOrd="0" destOrd="0" presId="urn:microsoft.com/office/officeart/2005/8/layout/vList2"/>
    <dgm:cxn modelId="{8AF3F1A9-9AC2-40B8-A785-E7EA69177CBF}" srcId="{5A1A4839-54E3-4C4C-8E5F-6F705ED08272}" destId="{C80879E7-2C01-4B56-BFA6-7516DDE78BD5}" srcOrd="0" destOrd="0" parTransId="{E9BDEF1F-4356-4373-8A51-ECF5F1D8DD7E}" sibTransId="{4D144231-0665-4B37-B105-7BACE3799E9B}"/>
    <dgm:cxn modelId="{C29D8941-7219-44E0-8750-5A6FAA215ABA}" type="presOf" srcId="{E593AE38-4804-43C5-8F3F-6A4E0281EE07}" destId="{4712A111-3BF6-4200-83FC-F2231072B1BD}" srcOrd="0" destOrd="0" presId="urn:microsoft.com/office/officeart/2005/8/layout/vList2"/>
    <dgm:cxn modelId="{EA62801B-4571-4D63-BE60-B5BE52299DD6}" srcId="{C80879E7-2C01-4B56-BFA6-7516DDE78BD5}" destId="{C6851BC1-C5ED-4855-A118-F68992C2DEDE}" srcOrd="0" destOrd="0" parTransId="{2530A5D0-4F4E-4C2A-951A-9CA808F3366F}" sibTransId="{F6CD5EB3-89DB-49E9-BC68-1F1146E9559C}"/>
    <dgm:cxn modelId="{3B80FAB7-96A0-4255-8C55-7F0DE2B7DB54}" type="presOf" srcId="{A18D5D87-E7CF-403D-BD8E-40BF03ED564E}" destId="{1D2EA9A4-2EBF-478D-A4F4-91F076523CFA}" srcOrd="0" destOrd="1" presId="urn:microsoft.com/office/officeart/2005/8/layout/vList2"/>
    <dgm:cxn modelId="{14BD6CEF-3BE6-4500-BF43-7904D8285B95}" srcId="{E593AE38-4804-43C5-8F3F-6A4E0281EE07}" destId="{CDC58A33-6D19-4063-9E73-8FF996FF3A5E}" srcOrd="1" destOrd="0" parTransId="{742BF41A-C2FB-4250-BB50-D4258DD4C888}" sibTransId="{B56057FD-3CD1-449C-ADEF-3C8D4C61F76D}"/>
    <dgm:cxn modelId="{AFAC631E-BF91-49EC-8686-4350FA0165E7}" srcId="{C80879E7-2C01-4B56-BFA6-7516DDE78BD5}" destId="{A18D5D87-E7CF-403D-BD8E-40BF03ED564E}" srcOrd="1" destOrd="0" parTransId="{B4154709-FDAD-429D-9C3A-7125E81E8C33}" sibTransId="{1AFF4ED8-CE54-4C9C-9A19-3D760A779992}"/>
    <dgm:cxn modelId="{2C3923D9-0D31-4BDC-AA2A-1DBAD53322CD}" srcId="{5A1A4839-54E3-4C4C-8E5F-6F705ED08272}" destId="{E593AE38-4804-43C5-8F3F-6A4E0281EE07}" srcOrd="1" destOrd="0" parTransId="{1D322F05-BF38-4EDB-A6E9-1B05DD206659}" sibTransId="{B98F34B9-FE3B-46FA-95F3-E24435112917}"/>
    <dgm:cxn modelId="{28890890-A62C-4E90-9C2B-BA6C1DF1800F}" type="presParOf" srcId="{5346C941-5040-424F-ABA8-180D7F870133}" destId="{622FBEF1-4BCD-4A08-A878-C5204D4663F6}" srcOrd="0" destOrd="0" presId="urn:microsoft.com/office/officeart/2005/8/layout/vList2"/>
    <dgm:cxn modelId="{FA7D2172-D30A-4786-91FB-5492222CE28E}" type="presParOf" srcId="{5346C941-5040-424F-ABA8-180D7F870133}" destId="{1D2EA9A4-2EBF-478D-A4F4-91F076523CFA}" srcOrd="1" destOrd="0" presId="urn:microsoft.com/office/officeart/2005/8/layout/vList2"/>
    <dgm:cxn modelId="{C8240EF3-E527-44AD-9035-4AAF1E5411EC}" type="presParOf" srcId="{5346C941-5040-424F-ABA8-180D7F870133}" destId="{4712A111-3BF6-4200-83FC-F2231072B1BD}" srcOrd="2" destOrd="0" presId="urn:microsoft.com/office/officeart/2005/8/layout/vList2"/>
    <dgm:cxn modelId="{07ECEA3F-2E43-47C8-862D-96C07B5D8E63}" type="presParOf" srcId="{5346C941-5040-424F-ABA8-180D7F870133}" destId="{4961D3ED-D6F0-4427-BA9A-B1D8332BB89E}"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0EB370E-09C4-4D17-B992-213F33BE77A7}" type="doc">
      <dgm:prSet loTypeId="urn:microsoft.com/office/officeart/2005/8/layout/list1" loCatId="list" qsTypeId="urn:microsoft.com/office/officeart/2005/8/quickstyle/3d1" qsCatId="3D" csTypeId="urn:microsoft.com/office/officeart/2005/8/colors/colorful3" csCatId="colorful" phldr="1"/>
      <dgm:spPr/>
      <dgm:t>
        <a:bodyPr/>
        <a:lstStyle/>
        <a:p>
          <a:endParaRPr kumimoji="1" lang="ja-JP" altLang="en-US"/>
        </a:p>
      </dgm:t>
    </dgm:pt>
    <dgm:pt modelId="{8FBFFB14-3932-40A0-9D3E-CC3631969E9B}">
      <dgm:prSet phldrT="[テキスト]"/>
      <dgm:spPr/>
      <dgm:t>
        <a:bodyPr/>
        <a:lstStyle/>
        <a:p>
          <a:r>
            <a:rPr kumimoji="1" lang="ja-JP" altLang="en-US" dirty="0" smtClean="0"/>
            <a:t>認定調査員研修では</a:t>
          </a:r>
          <a:endParaRPr kumimoji="1" lang="ja-JP" altLang="en-US" dirty="0"/>
        </a:p>
      </dgm:t>
    </dgm:pt>
    <dgm:pt modelId="{BD74A207-68C1-4F18-818A-015AFFCBF39D}" type="parTrans" cxnId="{040DD19C-9DDC-4DE9-AAEE-5892C58C001B}">
      <dgm:prSet/>
      <dgm:spPr/>
      <dgm:t>
        <a:bodyPr/>
        <a:lstStyle/>
        <a:p>
          <a:endParaRPr kumimoji="1" lang="ja-JP" altLang="en-US"/>
        </a:p>
      </dgm:t>
    </dgm:pt>
    <dgm:pt modelId="{B999DAA9-C0CD-410F-99F2-2E3A7FA3D8CF}" type="sibTrans" cxnId="{040DD19C-9DDC-4DE9-AAEE-5892C58C001B}">
      <dgm:prSet/>
      <dgm:spPr/>
      <dgm:t>
        <a:bodyPr/>
        <a:lstStyle/>
        <a:p>
          <a:endParaRPr kumimoji="1" lang="ja-JP" altLang="en-US"/>
        </a:p>
      </dgm:t>
    </dgm:pt>
    <dgm:pt modelId="{56EBD6A3-8E28-40C4-BEF0-E50F8A012506}">
      <dgm:prSet phldrT="[テキスト]"/>
      <dgm:spPr/>
      <dgm:t>
        <a:bodyPr/>
        <a:lstStyle/>
        <a:p>
          <a:r>
            <a:rPr kumimoji="1" lang="ja-JP" altLang="en-US" dirty="0" smtClean="0"/>
            <a:t>審査会委員研修では</a:t>
          </a:r>
          <a:endParaRPr kumimoji="1" lang="ja-JP" altLang="en-US" dirty="0"/>
        </a:p>
      </dgm:t>
    </dgm:pt>
    <dgm:pt modelId="{E21BDD9B-EFE7-4DC8-8A20-1826506CC1D2}" type="parTrans" cxnId="{89F1F2E3-6F76-4E1D-88B2-0CEC94633E83}">
      <dgm:prSet/>
      <dgm:spPr/>
      <dgm:t>
        <a:bodyPr/>
        <a:lstStyle/>
        <a:p>
          <a:endParaRPr kumimoji="1" lang="ja-JP" altLang="en-US"/>
        </a:p>
      </dgm:t>
    </dgm:pt>
    <dgm:pt modelId="{B2AE6DDF-7065-45C8-B49B-5B272DCA55BC}" type="sibTrans" cxnId="{89F1F2E3-6F76-4E1D-88B2-0CEC94633E83}">
      <dgm:prSet/>
      <dgm:spPr/>
      <dgm:t>
        <a:bodyPr/>
        <a:lstStyle/>
        <a:p>
          <a:endParaRPr kumimoji="1" lang="ja-JP" altLang="en-US"/>
        </a:p>
      </dgm:t>
    </dgm:pt>
    <dgm:pt modelId="{EA676C75-5F03-48FA-8BAB-893D8D4041AF}">
      <dgm:prSet phldrT="[テキスト]"/>
      <dgm:spPr/>
      <dgm:t>
        <a:bodyPr/>
        <a:lstStyle/>
        <a:p>
          <a:r>
            <a:rPr kumimoji="1" lang="ja-JP" altLang="en-US" dirty="0" smtClean="0"/>
            <a:t>認知機能に関する記述の重要性を伝達する事例（</a:t>
          </a:r>
          <a:r>
            <a:rPr kumimoji="1" lang="en-US" altLang="ja-JP" dirty="0" smtClean="0"/>
            <a:t>3</a:t>
          </a:r>
          <a:r>
            <a:rPr kumimoji="1" lang="ja-JP" altLang="en-US" dirty="0" smtClean="0"/>
            <a:t>群・</a:t>
          </a:r>
          <a:r>
            <a:rPr kumimoji="1" lang="en-US" altLang="ja-JP" dirty="0" smtClean="0"/>
            <a:t>4</a:t>
          </a:r>
          <a:r>
            <a:rPr kumimoji="1" lang="ja-JP" altLang="en-US" dirty="0" smtClean="0"/>
            <a:t>群、及び日常生活自立度に関する特記事項の重要性）</a:t>
          </a:r>
          <a:endParaRPr kumimoji="1" lang="ja-JP" altLang="en-US" dirty="0"/>
        </a:p>
      </dgm:t>
    </dgm:pt>
    <dgm:pt modelId="{2DE269C5-8A7E-4630-A44F-145363BECEAD}" type="parTrans" cxnId="{3C9587C2-E592-4AC7-ABB3-04A400382D8F}">
      <dgm:prSet/>
      <dgm:spPr/>
      <dgm:t>
        <a:bodyPr/>
        <a:lstStyle/>
        <a:p>
          <a:endParaRPr kumimoji="1" lang="ja-JP" altLang="en-US"/>
        </a:p>
      </dgm:t>
    </dgm:pt>
    <dgm:pt modelId="{B2C07EDC-D93A-421B-AED3-45B4E8A60A39}" type="sibTrans" cxnId="{3C9587C2-E592-4AC7-ABB3-04A400382D8F}">
      <dgm:prSet/>
      <dgm:spPr/>
      <dgm:t>
        <a:bodyPr/>
        <a:lstStyle/>
        <a:p>
          <a:endParaRPr kumimoji="1" lang="ja-JP" altLang="en-US"/>
        </a:p>
      </dgm:t>
    </dgm:pt>
    <dgm:pt modelId="{593D0DD9-EF32-4B1E-AFF4-84C1F251BEA4}">
      <dgm:prSet phldrT="[テキスト]"/>
      <dgm:spPr/>
      <dgm:t>
        <a:bodyPr/>
        <a:lstStyle/>
        <a:p>
          <a:r>
            <a:rPr kumimoji="1" lang="ja-JP" altLang="en-US" dirty="0" smtClean="0"/>
            <a:t>「認知機能の評価」に関する正しい理解を促進するための事例。</a:t>
          </a:r>
          <a:endParaRPr kumimoji="1" lang="ja-JP" altLang="en-US" dirty="0"/>
        </a:p>
      </dgm:t>
    </dgm:pt>
    <dgm:pt modelId="{CA3A047E-126E-428C-9DF1-356D20E2D4CB}" type="parTrans" cxnId="{FBF58A80-B3ED-4929-BCBD-09261C16CD28}">
      <dgm:prSet/>
      <dgm:spPr/>
      <dgm:t>
        <a:bodyPr/>
        <a:lstStyle/>
        <a:p>
          <a:endParaRPr kumimoji="1" lang="ja-JP" altLang="en-US"/>
        </a:p>
      </dgm:t>
    </dgm:pt>
    <dgm:pt modelId="{584CAFDA-9ABE-4EBC-BCB3-10891D2BBF0E}" type="sibTrans" cxnId="{FBF58A80-B3ED-4929-BCBD-09261C16CD28}">
      <dgm:prSet/>
      <dgm:spPr/>
      <dgm:t>
        <a:bodyPr/>
        <a:lstStyle/>
        <a:p>
          <a:endParaRPr kumimoji="1" lang="ja-JP" altLang="en-US"/>
        </a:p>
      </dgm:t>
    </dgm:pt>
    <dgm:pt modelId="{EE329B16-D1F3-474C-916D-793BEAFCDD6D}" type="pres">
      <dgm:prSet presAssocID="{00EB370E-09C4-4D17-B992-213F33BE77A7}" presName="linear" presStyleCnt="0">
        <dgm:presLayoutVars>
          <dgm:dir/>
          <dgm:animLvl val="lvl"/>
          <dgm:resizeHandles val="exact"/>
        </dgm:presLayoutVars>
      </dgm:prSet>
      <dgm:spPr/>
      <dgm:t>
        <a:bodyPr/>
        <a:lstStyle/>
        <a:p>
          <a:endParaRPr kumimoji="1" lang="ja-JP" altLang="en-US"/>
        </a:p>
      </dgm:t>
    </dgm:pt>
    <dgm:pt modelId="{9EAE33DA-886B-478E-B7F1-2795B087CE87}" type="pres">
      <dgm:prSet presAssocID="{8FBFFB14-3932-40A0-9D3E-CC3631969E9B}" presName="parentLin" presStyleCnt="0"/>
      <dgm:spPr/>
    </dgm:pt>
    <dgm:pt modelId="{3E546698-1B13-4E59-9855-1D3630D5E64F}" type="pres">
      <dgm:prSet presAssocID="{8FBFFB14-3932-40A0-9D3E-CC3631969E9B}" presName="parentLeftMargin" presStyleLbl="node1" presStyleIdx="0" presStyleCnt="2"/>
      <dgm:spPr/>
      <dgm:t>
        <a:bodyPr/>
        <a:lstStyle/>
        <a:p>
          <a:endParaRPr kumimoji="1" lang="ja-JP" altLang="en-US"/>
        </a:p>
      </dgm:t>
    </dgm:pt>
    <dgm:pt modelId="{3A18B499-BCBC-4B0C-8979-AAA2E04064AC}" type="pres">
      <dgm:prSet presAssocID="{8FBFFB14-3932-40A0-9D3E-CC3631969E9B}" presName="parentText" presStyleLbl="node1" presStyleIdx="0" presStyleCnt="2">
        <dgm:presLayoutVars>
          <dgm:chMax val="0"/>
          <dgm:bulletEnabled val="1"/>
        </dgm:presLayoutVars>
      </dgm:prSet>
      <dgm:spPr/>
      <dgm:t>
        <a:bodyPr/>
        <a:lstStyle/>
        <a:p>
          <a:endParaRPr kumimoji="1" lang="ja-JP" altLang="en-US"/>
        </a:p>
      </dgm:t>
    </dgm:pt>
    <dgm:pt modelId="{482E082C-8029-46BB-AEAB-80AD0C9971D7}" type="pres">
      <dgm:prSet presAssocID="{8FBFFB14-3932-40A0-9D3E-CC3631969E9B}" presName="negativeSpace" presStyleCnt="0"/>
      <dgm:spPr/>
    </dgm:pt>
    <dgm:pt modelId="{12294749-AF45-4F7E-937C-09F8670BFDBB}" type="pres">
      <dgm:prSet presAssocID="{8FBFFB14-3932-40A0-9D3E-CC3631969E9B}" presName="childText" presStyleLbl="conFgAcc1" presStyleIdx="0" presStyleCnt="2">
        <dgm:presLayoutVars>
          <dgm:bulletEnabled val="1"/>
        </dgm:presLayoutVars>
      </dgm:prSet>
      <dgm:spPr/>
      <dgm:t>
        <a:bodyPr/>
        <a:lstStyle/>
        <a:p>
          <a:endParaRPr kumimoji="1" lang="ja-JP" altLang="en-US"/>
        </a:p>
      </dgm:t>
    </dgm:pt>
    <dgm:pt modelId="{D8DD5352-3897-40FF-8F7E-ED6A2BBA1122}" type="pres">
      <dgm:prSet presAssocID="{B999DAA9-C0CD-410F-99F2-2E3A7FA3D8CF}" presName="spaceBetweenRectangles" presStyleCnt="0"/>
      <dgm:spPr/>
    </dgm:pt>
    <dgm:pt modelId="{F682CE20-F42A-47B6-B7EB-FAFCC73BD83F}" type="pres">
      <dgm:prSet presAssocID="{56EBD6A3-8E28-40C4-BEF0-E50F8A012506}" presName="parentLin" presStyleCnt="0"/>
      <dgm:spPr/>
    </dgm:pt>
    <dgm:pt modelId="{6F1C9912-998D-4554-A325-29813E03D786}" type="pres">
      <dgm:prSet presAssocID="{56EBD6A3-8E28-40C4-BEF0-E50F8A012506}" presName="parentLeftMargin" presStyleLbl="node1" presStyleIdx="0" presStyleCnt="2"/>
      <dgm:spPr/>
      <dgm:t>
        <a:bodyPr/>
        <a:lstStyle/>
        <a:p>
          <a:endParaRPr kumimoji="1" lang="ja-JP" altLang="en-US"/>
        </a:p>
      </dgm:t>
    </dgm:pt>
    <dgm:pt modelId="{1FF4D751-FD36-4E2D-8886-FA0ED75BFCCD}" type="pres">
      <dgm:prSet presAssocID="{56EBD6A3-8E28-40C4-BEF0-E50F8A012506}" presName="parentText" presStyleLbl="node1" presStyleIdx="1" presStyleCnt="2">
        <dgm:presLayoutVars>
          <dgm:chMax val="0"/>
          <dgm:bulletEnabled val="1"/>
        </dgm:presLayoutVars>
      </dgm:prSet>
      <dgm:spPr/>
      <dgm:t>
        <a:bodyPr/>
        <a:lstStyle/>
        <a:p>
          <a:endParaRPr kumimoji="1" lang="ja-JP" altLang="en-US"/>
        </a:p>
      </dgm:t>
    </dgm:pt>
    <dgm:pt modelId="{AF008330-E025-4B30-91EC-444F101BEB93}" type="pres">
      <dgm:prSet presAssocID="{56EBD6A3-8E28-40C4-BEF0-E50F8A012506}" presName="negativeSpace" presStyleCnt="0"/>
      <dgm:spPr/>
    </dgm:pt>
    <dgm:pt modelId="{89802515-6144-4E8A-92CD-401505D6DD19}" type="pres">
      <dgm:prSet presAssocID="{56EBD6A3-8E28-40C4-BEF0-E50F8A012506}" presName="childText" presStyleLbl="conFgAcc1" presStyleIdx="1" presStyleCnt="2">
        <dgm:presLayoutVars>
          <dgm:bulletEnabled val="1"/>
        </dgm:presLayoutVars>
      </dgm:prSet>
      <dgm:spPr/>
      <dgm:t>
        <a:bodyPr/>
        <a:lstStyle/>
        <a:p>
          <a:endParaRPr kumimoji="1" lang="ja-JP" altLang="en-US"/>
        </a:p>
      </dgm:t>
    </dgm:pt>
  </dgm:ptLst>
  <dgm:cxnLst>
    <dgm:cxn modelId="{8BC0E991-87B9-4AF5-A2B6-2A92DB0CF77A}" type="presOf" srcId="{56EBD6A3-8E28-40C4-BEF0-E50F8A012506}" destId="{1FF4D751-FD36-4E2D-8886-FA0ED75BFCCD}" srcOrd="1" destOrd="0" presId="urn:microsoft.com/office/officeart/2005/8/layout/list1"/>
    <dgm:cxn modelId="{FBF58A80-B3ED-4929-BCBD-09261C16CD28}" srcId="{56EBD6A3-8E28-40C4-BEF0-E50F8A012506}" destId="{593D0DD9-EF32-4B1E-AFF4-84C1F251BEA4}" srcOrd="0" destOrd="0" parTransId="{CA3A047E-126E-428C-9DF1-356D20E2D4CB}" sibTransId="{584CAFDA-9ABE-4EBC-BCB3-10891D2BBF0E}"/>
    <dgm:cxn modelId="{554EAB54-E2D7-4B9E-A267-53B1EFF7A0F9}" type="presOf" srcId="{00EB370E-09C4-4D17-B992-213F33BE77A7}" destId="{EE329B16-D1F3-474C-916D-793BEAFCDD6D}" srcOrd="0" destOrd="0" presId="urn:microsoft.com/office/officeart/2005/8/layout/list1"/>
    <dgm:cxn modelId="{991C5DAE-9BB8-4E16-8F76-05926FE393CD}" type="presOf" srcId="{8FBFFB14-3932-40A0-9D3E-CC3631969E9B}" destId="{3A18B499-BCBC-4B0C-8979-AAA2E04064AC}" srcOrd="1" destOrd="0" presId="urn:microsoft.com/office/officeart/2005/8/layout/list1"/>
    <dgm:cxn modelId="{BFC450FC-9ECB-4D36-9EFD-42A0CF28AC81}" type="presOf" srcId="{56EBD6A3-8E28-40C4-BEF0-E50F8A012506}" destId="{6F1C9912-998D-4554-A325-29813E03D786}" srcOrd="0" destOrd="0" presId="urn:microsoft.com/office/officeart/2005/8/layout/list1"/>
    <dgm:cxn modelId="{6BF2E646-4F43-4721-B91A-DAC2141688A3}" type="presOf" srcId="{8FBFFB14-3932-40A0-9D3E-CC3631969E9B}" destId="{3E546698-1B13-4E59-9855-1D3630D5E64F}" srcOrd="0" destOrd="0" presId="urn:microsoft.com/office/officeart/2005/8/layout/list1"/>
    <dgm:cxn modelId="{89F1F2E3-6F76-4E1D-88B2-0CEC94633E83}" srcId="{00EB370E-09C4-4D17-B992-213F33BE77A7}" destId="{56EBD6A3-8E28-40C4-BEF0-E50F8A012506}" srcOrd="1" destOrd="0" parTransId="{E21BDD9B-EFE7-4DC8-8A20-1826506CC1D2}" sibTransId="{B2AE6DDF-7065-45C8-B49B-5B272DCA55BC}"/>
    <dgm:cxn modelId="{1DAB2377-DEDA-4868-998C-EB97BFAAACDC}" type="presOf" srcId="{593D0DD9-EF32-4B1E-AFF4-84C1F251BEA4}" destId="{89802515-6144-4E8A-92CD-401505D6DD19}" srcOrd="0" destOrd="0" presId="urn:microsoft.com/office/officeart/2005/8/layout/list1"/>
    <dgm:cxn modelId="{3C9587C2-E592-4AC7-ABB3-04A400382D8F}" srcId="{8FBFFB14-3932-40A0-9D3E-CC3631969E9B}" destId="{EA676C75-5F03-48FA-8BAB-893D8D4041AF}" srcOrd="0" destOrd="0" parTransId="{2DE269C5-8A7E-4630-A44F-145363BECEAD}" sibTransId="{B2C07EDC-D93A-421B-AED3-45B4E8A60A39}"/>
    <dgm:cxn modelId="{42421B5B-BA02-409D-9051-2D13E6D947D0}" type="presOf" srcId="{EA676C75-5F03-48FA-8BAB-893D8D4041AF}" destId="{12294749-AF45-4F7E-937C-09F8670BFDBB}" srcOrd="0" destOrd="0" presId="urn:microsoft.com/office/officeart/2005/8/layout/list1"/>
    <dgm:cxn modelId="{040DD19C-9DDC-4DE9-AAEE-5892C58C001B}" srcId="{00EB370E-09C4-4D17-B992-213F33BE77A7}" destId="{8FBFFB14-3932-40A0-9D3E-CC3631969E9B}" srcOrd="0" destOrd="0" parTransId="{BD74A207-68C1-4F18-818A-015AFFCBF39D}" sibTransId="{B999DAA9-C0CD-410F-99F2-2E3A7FA3D8CF}"/>
    <dgm:cxn modelId="{B7CDAF2E-B1F8-47AF-AFC3-66113CC9C5DC}" type="presParOf" srcId="{EE329B16-D1F3-474C-916D-793BEAFCDD6D}" destId="{9EAE33DA-886B-478E-B7F1-2795B087CE87}" srcOrd="0" destOrd="0" presId="urn:microsoft.com/office/officeart/2005/8/layout/list1"/>
    <dgm:cxn modelId="{D47C720D-076F-479A-BC9A-84E77F380BFC}" type="presParOf" srcId="{9EAE33DA-886B-478E-B7F1-2795B087CE87}" destId="{3E546698-1B13-4E59-9855-1D3630D5E64F}" srcOrd="0" destOrd="0" presId="urn:microsoft.com/office/officeart/2005/8/layout/list1"/>
    <dgm:cxn modelId="{45CF7729-ACBF-4DC0-8F6F-82A92C67D945}" type="presParOf" srcId="{9EAE33DA-886B-478E-B7F1-2795B087CE87}" destId="{3A18B499-BCBC-4B0C-8979-AAA2E04064AC}" srcOrd="1" destOrd="0" presId="urn:microsoft.com/office/officeart/2005/8/layout/list1"/>
    <dgm:cxn modelId="{AAEFA2A1-41FE-443A-ADBD-F3CDD169F91C}" type="presParOf" srcId="{EE329B16-D1F3-474C-916D-793BEAFCDD6D}" destId="{482E082C-8029-46BB-AEAB-80AD0C9971D7}" srcOrd="1" destOrd="0" presId="urn:microsoft.com/office/officeart/2005/8/layout/list1"/>
    <dgm:cxn modelId="{A7567109-8281-4324-B061-732828F8C40A}" type="presParOf" srcId="{EE329B16-D1F3-474C-916D-793BEAFCDD6D}" destId="{12294749-AF45-4F7E-937C-09F8670BFDBB}" srcOrd="2" destOrd="0" presId="urn:microsoft.com/office/officeart/2005/8/layout/list1"/>
    <dgm:cxn modelId="{83B50360-1040-40FD-8EA0-A95357B548AC}" type="presParOf" srcId="{EE329B16-D1F3-474C-916D-793BEAFCDD6D}" destId="{D8DD5352-3897-40FF-8F7E-ED6A2BBA1122}" srcOrd="3" destOrd="0" presId="urn:microsoft.com/office/officeart/2005/8/layout/list1"/>
    <dgm:cxn modelId="{741F19A9-2CB9-4CA0-942C-444CB1D91A2A}" type="presParOf" srcId="{EE329B16-D1F3-474C-916D-793BEAFCDD6D}" destId="{F682CE20-F42A-47B6-B7EB-FAFCC73BD83F}" srcOrd="4" destOrd="0" presId="urn:microsoft.com/office/officeart/2005/8/layout/list1"/>
    <dgm:cxn modelId="{1F66B124-3AFF-4586-8469-E033E8AC71A5}" type="presParOf" srcId="{F682CE20-F42A-47B6-B7EB-FAFCC73BD83F}" destId="{6F1C9912-998D-4554-A325-29813E03D786}" srcOrd="0" destOrd="0" presId="urn:microsoft.com/office/officeart/2005/8/layout/list1"/>
    <dgm:cxn modelId="{70EA4877-56FF-48E0-A058-CACE3E82A244}" type="presParOf" srcId="{F682CE20-F42A-47B6-B7EB-FAFCC73BD83F}" destId="{1FF4D751-FD36-4E2D-8886-FA0ED75BFCCD}" srcOrd="1" destOrd="0" presId="urn:microsoft.com/office/officeart/2005/8/layout/list1"/>
    <dgm:cxn modelId="{2A5FAEC9-D3FB-4C53-80BE-3396F0B127E5}" type="presParOf" srcId="{EE329B16-D1F3-474C-916D-793BEAFCDD6D}" destId="{AF008330-E025-4B30-91EC-444F101BEB93}" srcOrd="5" destOrd="0" presId="urn:microsoft.com/office/officeart/2005/8/layout/list1"/>
    <dgm:cxn modelId="{1F3FD45D-1343-4F69-A9E4-68EC48C7DA4A}" type="presParOf" srcId="{EE329B16-D1F3-474C-916D-793BEAFCDD6D}" destId="{89802515-6144-4E8A-92CD-401505D6DD19}"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EB370E-09C4-4D17-B992-213F33BE77A7}" type="doc">
      <dgm:prSet loTypeId="urn:microsoft.com/office/officeart/2005/8/layout/list1" loCatId="list" qsTypeId="urn:microsoft.com/office/officeart/2005/8/quickstyle/3d1" qsCatId="3D" csTypeId="urn:microsoft.com/office/officeart/2005/8/colors/colorful3" csCatId="colorful" phldr="1"/>
      <dgm:spPr/>
      <dgm:t>
        <a:bodyPr/>
        <a:lstStyle/>
        <a:p>
          <a:endParaRPr kumimoji="1" lang="ja-JP" altLang="en-US"/>
        </a:p>
      </dgm:t>
    </dgm:pt>
    <dgm:pt modelId="{8FBFFB14-3932-40A0-9D3E-CC3631969E9B}">
      <dgm:prSet phldrT="[テキスト]"/>
      <dgm:spPr/>
      <dgm:t>
        <a:bodyPr/>
        <a:lstStyle/>
        <a:p>
          <a:r>
            <a:rPr kumimoji="1" lang="ja-JP" altLang="en-US" dirty="0" smtClean="0"/>
            <a:t>認定調査員研修では</a:t>
          </a:r>
          <a:endParaRPr kumimoji="1" lang="ja-JP" altLang="en-US" dirty="0"/>
        </a:p>
      </dgm:t>
    </dgm:pt>
    <dgm:pt modelId="{BD74A207-68C1-4F18-818A-015AFFCBF39D}" type="parTrans" cxnId="{040DD19C-9DDC-4DE9-AAEE-5892C58C001B}">
      <dgm:prSet/>
      <dgm:spPr/>
      <dgm:t>
        <a:bodyPr/>
        <a:lstStyle/>
        <a:p>
          <a:endParaRPr kumimoji="1" lang="ja-JP" altLang="en-US"/>
        </a:p>
      </dgm:t>
    </dgm:pt>
    <dgm:pt modelId="{B999DAA9-C0CD-410F-99F2-2E3A7FA3D8CF}" type="sibTrans" cxnId="{040DD19C-9DDC-4DE9-AAEE-5892C58C001B}">
      <dgm:prSet/>
      <dgm:spPr/>
      <dgm:t>
        <a:bodyPr/>
        <a:lstStyle/>
        <a:p>
          <a:endParaRPr kumimoji="1" lang="ja-JP" altLang="en-US"/>
        </a:p>
      </dgm:t>
    </dgm:pt>
    <dgm:pt modelId="{56EBD6A3-8E28-40C4-BEF0-E50F8A012506}">
      <dgm:prSet phldrT="[テキスト]"/>
      <dgm:spPr/>
      <dgm:t>
        <a:bodyPr/>
        <a:lstStyle/>
        <a:p>
          <a:r>
            <a:rPr kumimoji="1" lang="ja-JP" altLang="en-US" dirty="0" smtClean="0"/>
            <a:t>審査会委員研修では</a:t>
          </a:r>
          <a:endParaRPr kumimoji="1" lang="ja-JP" altLang="en-US" dirty="0"/>
        </a:p>
      </dgm:t>
    </dgm:pt>
    <dgm:pt modelId="{E21BDD9B-EFE7-4DC8-8A20-1826506CC1D2}" type="parTrans" cxnId="{89F1F2E3-6F76-4E1D-88B2-0CEC94633E83}">
      <dgm:prSet/>
      <dgm:spPr/>
      <dgm:t>
        <a:bodyPr/>
        <a:lstStyle/>
        <a:p>
          <a:endParaRPr kumimoji="1" lang="ja-JP" altLang="en-US"/>
        </a:p>
      </dgm:t>
    </dgm:pt>
    <dgm:pt modelId="{B2AE6DDF-7065-45C8-B49B-5B272DCA55BC}" type="sibTrans" cxnId="{89F1F2E3-6F76-4E1D-88B2-0CEC94633E83}">
      <dgm:prSet/>
      <dgm:spPr/>
      <dgm:t>
        <a:bodyPr/>
        <a:lstStyle/>
        <a:p>
          <a:endParaRPr kumimoji="1" lang="ja-JP" altLang="en-US"/>
        </a:p>
      </dgm:t>
    </dgm:pt>
    <dgm:pt modelId="{EA676C75-5F03-48FA-8BAB-893D8D4041AF}">
      <dgm:prSet phldrT="[テキスト]"/>
      <dgm:spPr/>
      <dgm:t>
        <a:bodyPr/>
        <a:lstStyle/>
        <a:p>
          <a:r>
            <a:rPr kumimoji="1" lang="ja-JP" altLang="en-US" dirty="0" smtClean="0"/>
            <a:t>特記事項の書き方が、審査判定に与える影響を理解するための事例として提示。</a:t>
          </a:r>
          <a:endParaRPr kumimoji="1" lang="ja-JP" altLang="en-US" dirty="0"/>
        </a:p>
      </dgm:t>
    </dgm:pt>
    <dgm:pt modelId="{2DE269C5-8A7E-4630-A44F-145363BECEAD}" type="parTrans" cxnId="{3C9587C2-E592-4AC7-ABB3-04A400382D8F}">
      <dgm:prSet/>
      <dgm:spPr/>
      <dgm:t>
        <a:bodyPr/>
        <a:lstStyle/>
        <a:p>
          <a:endParaRPr kumimoji="1" lang="ja-JP" altLang="en-US"/>
        </a:p>
      </dgm:t>
    </dgm:pt>
    <dgm:pt modelId="{B2C07EDC-D93A-421B-AED3-45B4E8A60A39}" type="sibTrans" cxnId="{3C9587C2-E592-4AC7-ABB3-04A400382D8F}">
      <dgm:prSet/>
      <dgm:spPr/>
      <dgm:t>
        <a:bodyPr/>
        <a:lstStyle/>
        <a:p>
          <a:endParaRPr kumimoji="1" lang="ja-JP" altLang="en-US"/>
        </a:p>
      </dgm:t>
    </dgm:pt>
    <dgm:pt modelId="{5209376E-F5F1-4470-9BBB-64AEF0DFD306}">
      <dgm:prSet phldrT="[テキスト]"/>
      <dgm:spPr/>
      <dgm:t>
        <a:bodyPr/>
        <a:lstStyle/>
        <a:p>
          <a:r>
            <a:rPr kumimoji="1" lang="ja-JP" altLang="en-US" dirty="0" smtClean="0"/>
            <a:t>認知症加算に関する考え方を確認するための事例。</a:t>
          </a:r>
          <a:endParaRPr kumimoji="1" lang="ja-JP" altLang="en-US" dirty="0"/>
        </a:p>
      </dgm:t>
    </dgm:pt>
    <dgm:pt modelId="{8B577786-EE04-466D-BE60-ED5B1BFF42D2}" type="parTrans" cxnId="{3E054AAB-392D-493B-93B1-D040EA16AA7C}">
      <dgm:prSet/>
      <dgm:spPr/>
      <dgm:t>
        <a:bodyPr/>
        <a:lstStyle/>
        <a:p>
          <a:endParaRPr kumimoji="1" lang="ja-JP" altLang="en-US"/>
        </a:p>
      </dgm:t>
    </dgm:pt>
    <dgm:pt modelId="{C5648123-9DE0-4CB9-B519-49DF10E0AB76}" type="sibTrans" cxnId="{3E054AAB-392D-493B-93B1-D040EA16AA7C}">
      <dgm:prSet/>
      <dgm:spPr/>
      <dgm:t>
        <a:bodyPr/>
        <a:lstStyle/>
        <a:p>
          <a:endParaRPr kumimoji="1" lang="ja-JP" altLang="en-US"/>
        </a:p>
      </dgm:t>
    </dgm:pt>
    <dgm:pt modelId="{593D0DD9-EF32-4B1E-AFF4-84C1F251BEA4}">
      <dgm:prSet phldrT="[テキスト]"/>
      <dgm:spPr/>
      <dgm:t>
        <a:bodyPr/>
        <a:lstStyle/>
        <a:p>
          <a:r>
            <a:rPr kumimoji="1" lang="ja-JP" altLang="en-US" dirty="0" smtClean="0"/>
            <a:t>一次</a:t>
          </a:r>
          <a:r>
            <a:rPr kumimoji="1" lang="ja-JP" altLang="en-US" dirty="0" smtClean="0">
              <a:solidFill>
                <a:schemeClr val="tx1"/>
              </a:solidFill>
            </a:rPr>
            <a:t>判定の確認方法を伝えるための事例。</a:t>
          </a:r>
          <a:endParaRPr kumimoji="1" lang="ja-JP" altLang="en-US" dirty="0">
            <a:solidFill>
              <a:schemeClr val="tx1"/>
            </a:solidFill>
          </a:endParaRPr>
        </a:p>
      </dgm:t>
    </dgm:pt>
    <dgm:pt modelId="{CA3A047E-126E-428C-9DF1-356D20E2D4CB}" type="parTrans" cxnId="{FBF58A80-B3ED-4929-BCBD-09261C16CD28}">
      <dgm:prSet/>
      <dgm:spPr/>
      <dgm:t>
        <a:bodyPr/>
        <a:lstStyle/>
        <a:p>
          <a:endParaRPr kumimoji="1" lang="ja-JP" altLang="en-US"/>
        </a:p>
      </dgm:t>
    </dgm:pt>
    <dgm:pt modelId="{584CAFDA-9ABE-4EBC-BCB3-10891D2BBF0E}" type="sibTrans" cxnId="{FBF58A80-B3ED-4929-BCBD-09261C16CD28}">
      <dgm:prSet/>
      <dgm:spPr/>
      <dgm:t>
        <a:bodyPr/>
        <a:lstStyle/>
        <a:p>
          <a:endParaRPr kumimoji="1" lang="ja-JP" altLang="en-US"/>
        </a:p>
      </dgm:t>
    </dgm:pt>
    <dgm:pt modelId="{E23E3272-90C9-49B9-8886-FC49B35B57A1}">
      <dgm:prSet phldrT="[テキスト]"/>
      <dgm:spPr/>
      <dgm:t>
        <a:bodyPr/>
        <a:lstStyle/>
        <a:p>
          <a:r>
            <a:rPr kumimoji="1" lang="ja-JP" altLang="en-US" dirty="0" smtClean="0"/>
            <a:t>職員向けの研修・勉強会では</a:t>
          </a:r>
          <a:endParaRPr kumimoji="1" lang="ja-JP" altLang="en-US" dirty="0"/>
        </a:p>
      </dgm:t>
    </dgm:pt>
    <dgm:pt modelId="{B2D7BBE0-744F-43DC-A1D1-0AA6D654FE46}" type="parTrans" cxnId="{40E2C4DF-088F-4FD9-80D3-B8043D81177A}">
      <dgm:prSet/>
      <dgm:spPr/>
      <dgm:t>
        <a:bodyPr/>
        <a:lstStyle/>
        <a:p>
          <a:endParaRPr kumimoji="1" lang="ja-JP" altLang="en-US"/>
        </a:p>
      </dgm:t>
    </dgm:pt>
    <dgm:pt modelId="{67C79D1D-FAEE-4CEC-8391-EDD71F75D2EB}" type="sibTrans" cxnId="{40E2C4DF-088F-4FD9-80D3-B8043D81177A}">
      <dgm:prSet/>
      <dgm:spPr/>
      <dgm:t>
        <a:bodyPr/>
        <a:lstStyle/>
        <a:p>
          <a:endParaRPr kumimoji="1" lang="ja-JP" altLang="en-US"/>
        </a:p>
      </dgm:t>
    </dgm:pt>
    <dgm:pt modelId="{1DE8560C-66A6-4E3A-AA84-FA2269E7A034}">
      <dgm:prSet phldrT="[テキスト]"/>
      <dgm:spPr/>
      <dgm:t>
        <a:bodyPr/>
        <a:lstStyle/>
        <a:p>
          <a:r>
            <a:rPr kumimoji="1" lang="ja-JP" altLang="en-US" dirty="0" smtClean="0"/>
            <a:t>判断が難しい場合などの特記事項の書き方。</a:t>
          </a:r>
          <a:endParaRPr kumimoji="1" lang="ja-JP" altLang="en-US" dirty="0"/>
        </a:p>
      </dgm:t>
    </dgm:pt>
    <dgm:pt modelId="{86653259-321C-458A-A861-C92C8589D869}" type="parTrans" cxnId="{32FA854F-F927-495E-9A9E-3B1515EF2BE8}">
      <dgm:prSet/>
      <dgm:spPr/>
      <dgm:t>
        <a:bodyPr/>
        <a:lstStyle/>
        <a:p>
          <a:endParaRPr kumimoji="1" lang="ja-JP" altLang="en-US"/>
        </a:p>
      </dgm:t>
    </dgm:pt>
    <dgm:pt modelId="{800DD744-0FDD-497C-8102-114C98ACBEFE}" type="sibTrans" cxnId="{32FA854F-F927-495E-9A9E-3B1515EF2BE8}">
      <dgm:prSet/>
      <dgm:spPr/>
      <dgm:t>
        <a:bodyPr/>
        <a:lstStyle/>
        <a:p>
          <a:endParaRPr kumimoji="1" lang="ja-JP" altLang="en-US"/>
        </a:p>
      </dgm:t>
    </dgm:pt>
    <dgm:pt modelId="{77B74088-69EB-4C27-9BFD-9926D95EBF66}">
      <dgm:prSet phldrT="[テキスト]"/>
      <dgm:spPr/>
      <dgm:t>
        <a:bodyPr/>
        <a:lstStyle/>
        <a:p>
          <a:r>
            <a:rPr kumimoji="1" lang="ja-JP" altLang="en-US" dirty="0" smtClean="0"/>
            <a:t>事務局が「一次判定の修正・確定」を依頼するタイミングやポイントを学ぶための好事例。</a:t>
          </a:r>
          <a:endParaRPr kumimoji="1" lang="ja-JP" altLang="en-US" dirty="0"/>
        </a:p>
      </dgm:t>
    </dgm:pt>
    <dgm:pt modelId="{8D59FDEA-E381-4E62-BE7F-4B35CEE5B664}" type="parTrans" cxnId="{2BD8AADF-BE60-4218-9803-4CAEAF961916}">
      <dgm:prSet/>
      <dgm:spPr/>
      <dgm:t>
        <a:bodyPr/>
        <a:lstStyle/>
        <a:p>
          <a:endParaRPr kumimoji="1" lang="ja-JP" altLang="en-US"/>
        </a:p>
      </dgm:t>
    </dgm:pt>
    <dgm:pt modelId="{BC5EC986-21D7-46B7-BAEA-8BA0AAA52F92}" type="sibTrans" cxnId="{2BD8AADF-BE60-4218-9803-4CAEAF961916}">
      <dgm:prSet/>
      <dgm:spPr/>
      <dgm:t>
        <a:bodyPr/>
        <a:lstStyle/>
        <a:p>
          <a:endParaRPr kumimoji="1" lang="ja-JP" altLang="en-US"/>
        </a:p>
      </dgm:t>
    </dgm:pt>
    <dgm:pt modelId="{EE329B16-D1F3-474C-916D-793BEAFCDD6D}" type="pres">
      <dgm:prSet presAssocID="{00EB370E-09C4-4D17-B992-213F33BE77A7}" presName="linear" presStyleCnt="0">
        <dgm:presLayoutVars>
          <dgm:dir/>
          <dgm:animLvl val="lvl"/>
          <dgm:resizeHandles val="exact"/>
        </dgm:presLayoutVars>
      </dgm:prSet>
      <dgm:spPr/>
      <dgm:t>
        <a:bodyPr/>
        <a:lstStyle/>
        <a:p>
          <a:endParaRPr kumimoji="1" lang="ja-JP" altLang="en-US"/>
        </a:p>
      </dgm:t>
    </dgm:pt>
    <dgm:pt modelId="{9EAE33DA-886B-478E-B7F1-2795B087CE87}" type="pres">
      <dgm:prSet presAssocID="{8FBFFB14-3932-40A0-9D3E-CC3631969E9B}" presName="parentLin" presStyleCnt="0"/>
      <dgm:spPr/>
    </dgm:pt>
    <dgm:pt modelId="{3E546698-1B13-4E59-9855-1D3630D5E64F}" type="pres">
      <dgm:prSet presAssocID="{8FBFFB14-3932-40A0-9D3E-CC3631969E9B}" presName="parentLeftMargin" presStyleLbl="node1" presStyleIdx="0" presStyleCnt="3"/>
      <dgm:spPr/>
      <dgm:t>
        <a:bodyPr/>
        <a:lstStyle/>
        <a:p>
          <a:endParaRPr kumimoji="1" lang="ja-JP" altLang="en-US"/>
        </a:p>
      </dgm:t>
    </dgm:pt>
    <dgm:pt modelId="{3A18B499-BCBC-4B0C-8979-AAA2E04064AC}" type="pres">
      <dgm:prSet presAssocID="{8FBFFB14-3932-40A0-9D3E-CC3631969E9B}" presName="parentText" presStyleLbl="node1" presStyleIdx="0" presStyleCnt="3">
        <dgm:presLayoutVars>
          <dgm:chMax val="0"/>
          <dgm:bulletEnabled val="1"/>
        </dgm:presLayoutVars>
      </dgm:prSet>
      <dgm:spPr/>
      <dgm:t>
        <a:bodyPr/>
        <a:lstStyle/>
        <a:p>
          <a:endParaRPr kumimoji="1" lang="ja-JP" altLang="en-US"/>
        </a:p>
      </dgm:t>
    </dgm:pt>
    <dgm:pt modelId="{482E082C-8029-46BB-AEAB-80AD0C9971D7}" type="pres">
      <dgm:prSet presAssocID="{8FBFFB14-3932-40A0-9D3E-CC3631969E9B}" presName="negativeSpace" presStyleCnt="0"/>
      <dgm:spPr/>
    </dgm:pt>
    <dgm:pt modelId="{12294749-AF45-4F7E-937C-09F8670BFDBB}" type="pres">
      <dgm:prSet presAssocID="{8FBFFB14-3932-40A0-9D3E-CC3631969E9B}" presName="childText" presStyleLbl="conFgAcc1" presStyleIdx="0" presStyleCnt="3">
        <dgm:presLayoutVars>
          <dgm:bulletEnabled val="1"/>
        </dgm:presLayoutVars>
      </dgm:prSet>
      <dgm:spPr/>
      <dgm:t>
        <a:bodyPr/>
        <a:lstStyle/>
        <a:p>
          <a:endParaRPr kumimoji="1" lang="ja-JP" altLang="en-US"/>
        </a:p>
      </dgm:t>
    </dgm:pt>
    <dgm:pt modelId="{D8DD5352-3897-40FF-8F7E-ED6A2BBA1122}" type="pres">
      <dgm:prSet presAssocID="{B999DAA9-C0CD-410F-99F2-2E3A7FA3D8CF}" presName="spaceBetweenRectangles" presStyleCnt="0"/>
      <dgm:spPr/>
    </dgm:pt>
    <dgm:pt modelId="{F682CE20-F42A-47B6-B7EB-FAFCC73BD83F}" type="pres">
      <dgm:prSet presAssocID="{56EBD6A3-8E28-40C4-BEF0-E50F8A012506}" presName="parentLin" presStyleCnt="0"/>
      <dgm:spPr/>
    </dgm:pt>
    <dgm:pt modelId="{6F1C9912-998D-4554-A325-29813E03D786}" type="pres">
      <dgm:prSet presAssocID="{56EBD6A3-8E28-40C4-BEF0-E50F8A012506}" presName="parentLeftMargin" presStyleLbl="node1" presStyleIdx="0" presStyleCnt="3"/>
      <dgm:spPr/>
      <dgm:t>
        <a:bodyPr/>
        <a:lstStyle/>
        <a:p>
          <a:endParaRPr kumimoji="1" lang="ja-JP" altLang="en-US"/>
        </a:p>
      </dgm:t>
    </dgm:pt>
    <dgm:pt modelId="{1FF4D751-FD36-4E2D-8886-FA0ED75BFCCD}" type="pres">
      <dgm:prSet presAssocID="{56EBD6A3-8E28-40C4-BEF0-E50F8A012506}" presName="parentText" presStyleLbl="node1" presStyleIdx="1" presStyleCnt="3">
        <dgm:presLayoutVars>
          <dgm:chMax val="0"/>
          <dgm:bulletEnabled val="1"/>
        </dgm:presLayoutVars>
      </dgm:prSet>
      <dgm:spPr/>
      <dgm:t>
        <a:bodyPr/>
        <a:lstStyle/>
        <a:p>
          <a:endParaRPr kumimoji="1" lang="ja-JP" altLang="en-US"/>
        </a:p>
      </dgm:t>
    </dgm:pt>
    <dgm:pt modelId="{AF008330-E025-4B30-91EC-444F101BEB93}" type="pres">
      <dgm:prSet presAssocID="{56EBD6A3-8E28-40C4-BEF0-E50F8A012506}" presName="negativeSpace" presStyleCnt="0"/>
      <dgm:spPr/>
    </dgm:pt>
    <dgm:pt modelId="{89802515-6144-4E8A-92CD-401505D6DD19}" type="pres">
      <dgm:prSet presAssocID="{56EBD6A3-8E28-40C4-BEF0-E50F8A012506}" presName="childText" presStyleLbl="conFgAcc1" presStyleIdx="1" presStyleCnt="3">
        <dgm:presLayoutVars>
          <dgm:bulletEnabled val="1"/>
        </dgm:presLayoutVars>
      </dgm:prSet>
      <dgm:spPr/>
      <dgm:t>
        <a:bodyPr/>
        <a:lstStyle/>
        <a:p>
          <a:endParaRPr kumimoji="1" lang="ja-JP" altLang="en-US"/>
        </a:p>
      </dgm:t>
    </dgm:pt>
    <dgm:pt modelId="{4FBE4330-50EF-464A-A12F-7100C1927E82}" type="pres">
      <dgm:prSet presAssocID="{B2AE6DDF-7065-45C8-B49B-5B272DCA55BC}" presName="spaceBetweenRectangles" presStyleCnt="0"/>
      <dgm:spPr/>
    </dgm:pt>
    <dgm:pt modelId="{ACAB9C0F-8531-4364-A243-3A00060AAB55}" type="pres">
      <dgm:prSet presAssocID="{E23E3272-90C9-49B9-8886-FC49B35B57A1}" presName="parentLin" presStyleCnt="0"/>
      <dgm:spPr/>
    </dgm:pt>
    <dgm:pt modelId="{19F05794-01B1-4999-8BC5-0A1631D44BC1}" type="pres">
      <dgm:prSet presAssocID="{E23E3272-90C9-49B9-8886-FC49B35B57A1}" presName="parentLeftMargin" presStyleLbl="node1" presStyleIdx="1" presStyleCnt="3"/>
      <dgm:spPr/>
      <dgm:t>
        <a:bodyPr/>
        <a:lstStyle/>
        <a:p>
          <a:endParaRPr kumimoji="1" lang="ja-JP" altLang="en-US"/>
        </a:p>
      </dgm:t>
    </dgm:pt>
    <dgm:pt modelId="{E37C5D61-2C29-43A4-A186-6204D7BE26E9}" type="pres">
      <dgm:prSet presAssocID="{E23E3272-90C9-49B9-8886-FC49B35B57A1}" presName="parentText" presStyleLbl="node1" presStyleIdx="2" presStyleCnt="3">
        <dgm:presLayoutVars>
          <dgm:chMax val="0"/>
          <dgm:bulletEnabled val="1"/>
        </dgm:presLayoutVars>
      </dgm:prSet>
      <dgm:spPr/>
      <dgm:t>
        <a:bodyPr/>
        <a:lstStyle/>
        <a:p>
          <a:endParaRPr kumimoji="1" lang="ja-JP" altLang="en-US"/>
        </a:p>
      </dgm:t>
    </dgm:pt>
    <dgm:pt modelId="{7880C3F6-4F97-4A2C-B666-0984E04DC761}" type="pres">
      <dgm:prSet presAssocID="{E23E3272-90C9-49B9-8886-FC49B35B57A1}" presName="negativeSpace" presStyleCnt="0"/>
      <dgm:spPr/>
    </dgm:pt>
    <dgm:pt modelId="{980F5737-C4EB-460A-86AB-6361E088BAF2}" type="pres">
      <dgm:prSet presAssocID="{E23E3272-90C9-49B9-8886-FC49B35B57A1}" presName="childText" presStyleLbl="conFgAcc1" presStyleIdx="2" presStyleCnt="3">
        <dgm:presLayoutVars>
          <dgm:bulletEnabled val="1"/>
        </dgm:presLayoutVars>
      </dgm:prSet>
      <dgm:spPr/>
      <dgm:t>
        <a:bodyPr/>
        <a:lstStyle/>
        <a:p>
          <a:endParaRPr kumimoji="1" lang="ja-JP" altLang="en-US"/>
        </a:p>
      </dgm:t>
    </dgm:pt>
  </dgm:ptLst>
  <dgm:cxnLst>
    <dgm:cxn modelId="{040DD19C-9DDC-4DE9-AAEE-5892C58C001B}" srcId="{00EB370E-09C4-4D17-B992-213F33BE77A7}" destId="{8FBFFB14-3932-40A0-9D3E-CC3631969E9B}" srcOrd="0" destOrd="0" parTransId="{BD74A207-68C1-4F18-818A-015AFFCBF39D}" sibTransId="{B999DAA9-C0CD-410F-99F2-2E3A7FA3D8CF}"/>
    <dgm:cxn modelId="{DD0CE171-2A4E-4009-A9E8-69B784934C31}" type="presOf" srcId="{00EB370E-09C4-4D17-B992-213F33BE77A7}" destId="{EE329B16-D1F3-474C-916D-793BEAFCDD6D}" srcOrd="0" destOrd="0" presId="urn:microsoft.com/office/officeart/2005/8/layout/list1"/>
    <dgm:cxn modelId="{FBF58A80-B3ED-4929-BCBD-09261C16CD28}" srcId="{56EBD6A3-8E28-40C4-BEF0-E50F8A012506}" destId="{593D0DD9-EF32-4B1E-AFF4-84C1F251BEA4}" srcOrd="0" destOrd="0" parTransId="{CA3A047E-126E-428C-9DF1-356D20E2D4CB}" sibTransId="{584CAFDA-9ABE-4EBC-BCB3-10891D2BBF0E}"/>
    <dgm:cxn modelId="{E03E8F21-6BB6-4E9E-9286-D0CDDD66546A}" type="presOf" srcId="{E23E3272-90C9-49B9-8886-FC49B35B57A1}" destId="{19F05794-01B1-4999-8BC5-0A1631D44BC1}" srcOrd="0" destOrd="0" presId="urn:microsoft.com/office/officeart/2005/8/layout/list1"/>
    <dgm:cxn modelId="{55B91DF0-2EC0-4B73-A74E-26357768F452}" type="presOf" srcId="{E23E3272-90C9-49B9-8886-FC49B35B57A1}" destId="{E37C5D61-2C29-43A4-A186-6204D7BE26E9}" srcOrd="1" destOrd="0" presId="urn:microsoft.com/office/officeart/2005/8/layout/list1"/>
    <dgm:cxn modelId="{16525E22-E27F-4B9C-BC99-C2EAB25B45C5}" type="presOf" srcId="{77B74088-69EB-4C27-9BFD-9926D95EBF66}" destId="{980F5737-C4EB-460A-86AB-6361E088BAF2}" srcOrd="0" destOrd="0" presId="urn:microsoft.com/office/officeart/2005/8/layout/list1"/>
    <dgm:cxn modelId="{476CB1FA-41FF-466F-98FB-9590F8685D31}" type="presOf" srcId="{8FBFFB14-3932-40A0-9D3E-CC3631969E9B}" destId="{3E546698-1B13-4E59-9855-1D3630D5E64F}" srcOrd="0" destOrd="0" presId="urn:microsoft.com/office/officeart/2005/8/layout/list1"/>
    <dgm:cxn modelId="{2BED5FDE-F1EC-4136-92B4-F60FC2412FA6}" type="presOf" srcId="{56EBD6A3-8E28-40C4-BEF0-E50F8A012506}" destId="{1FF4D751-FD36-4E2D-8886-FA0ED75BFCCD}" srcOrd="1" destOrd="0" presId="urn:microsoft.com/office/officeart/2005/8/layout/list1"/>
    <dgm:cxn modelId="{40E2C4DF-088F-4FD9-80D3-B8043D81177A}" srcId="{00EB370E-09C4-4D17-B992-213F33BE77A7}" destId="{E23E3272-90C9-49B9-8886-FC49B35B57A1}" srcOrd="2" destOrd="0" parTransId="{B2D7BBE0-744F-43DC-A1D1-0AA6D654FE46}" sibTransId="{67C79D1D-FAEE-4CEC-8391-EDD71F75D2EB}"/>
    <dgm:cxn modelId="{3C9587C2-E592-4AC7-ABB3-04A400382D8F}" srcId="{8FBFFB14-3932-40A0-9D3E-CC3631969E9B}" destId="{EA676C75-5F03-48FA-8BAB-893D8D4041AF}" srcOrd="0" destOrd="0" parTransId="{2DE269C5-8A7E-4630-A44F-145363BECEAD}" sibTransId="{B2C07EDC-D93A-421B-AED3-45B4E8A60A39}"/>
    <dgm:cxn modelId="{2BD8AADF-BE60-4218-9803-4CAEAF961916}" srcId="{E23E3272-90C9-49B9-8886-FC49B35B57A1}" destId="{77B74088-69EB-4C27-9BFD-9926D95EBF66}" srcOrd="0" destOrd="0" parTransId="{8D59FDEA-E381-4E62-BE7F-4B35CEE5B664}" sibTransId="{BC5EC986-21D7-46B7-BAEA-8BA0AAA52F92}"/>
    <dgm:cxn modelId="{94A6AA3B-CB28-4EC3-8E7D-9B44A38651D4}" type="presOf" srcId="{56EBD6A3-8E28-40C4-BEF0-E50F8A012506}" destId="{6F1C9912-998D-4554-A325-29813E03D786}" srcOrd="0" destOrd="0" presId="urn:microsoft.com/office/officeart/2005/8/layout/list1"/>
    <dgm:cxn modelId="{D9F6D528-4251-4888-BCA2-0E9DB57764E9}" type="presOf" srcId="{8FBFFB14-3932-40A0-9D3E-CC3631969E9B}" destId="{3A18B499-BCBC-4B0C-8979-AAA2E04064AC}" srcOrd="1" destOrd="0" presId="urn:microsoft.com/office/officeart/2005/8/layout/list1"/>
    <dgm:cxn modelId="{3E054AAB-392D-493B-93B1-D040EA16AA7C}" srcId="{56EBD6A3-8E28-40C4-BEF0-E50F8A012506}" destId="{5209376E-F5F1-4470-9BBB-64AEF0DFD306}" srcOrd="1" destOrd="0" parTransId="{8B577786-EE04-466D-BE60-ED5B1BFF42D2}" sibTransId="{C5648123-9DE0-4CB9-B519-49DF10E0AB76}"/>
    <dgm:cxn modelId="{32FA854F-F927-495E-9A9E-3B1515EF2BE8}" srcId="{8FBFFB14-3932-40A0-9D3E-CC3631969E9B}" destId="{1DE8560C-66A6-4E3A-AA84-FA2269E7A034}" srcOrd="1" destOrd="0" parTransId="{86653259-321C-458A-A861-C92C8589D869}" sibTransId="{800DD744-0FDD-497C-8102-114C98ACBEFE}"/>
    <dgm:cxn modelId="{206417E8-5D85-450E-9AA9-BFCDB363ED5A}" type="presOf" srcId="{5209376E-F5F1-4470-9BBB-64AEF0DFD306}" destId="{89802515-6144-4E8A-92CD-401505D6DD19}" srcOrd="0" destOrd="1" presId="urn:microsoft.com/office/officeart/2005/8/layout/list1"/>
    <dgm:cxn modelId="{12D073DC-6AA0-41DC-B680-CC3033F9C75F}" type="presOf" srcId="{1DE8560C-66A6-4E3A-AA84-FA2269E7A034}" destId="{12294749-AF45-4F7E-937C-09F8670BFDBB}" srcOrd="0" destOrd="1" presId="urn:microsoft.com/office/officeart/2005/8/layout/list1"/>
    <dgm:cxn modelId="{89F1F2E3-6F76-4E1D-88B2-0CEC94633E83}" srcId="{00EB370E-09C4-4D17-B992-213F33BE77A7}" destId="{56EBD6A3-8E28-40C4-BEF0-E50F8A012506}" srcOrd="1" destOrd="0" parTransId="{E21BDD9B-EFE7-4DC8-8A20-1826506CC1D2}" sibTransId="{B2AE6DDF-7065-45C8-B49B-5B272DCA55BC}"/>
    <dgm:cxn modelId="{B66EEB0A-6074-4345-A074-92ADA44690CE}" type="presOf" srcId="{593D0DD9-EF32-4B1E-AFF4-84C1F251BEA4}" destId="{89802515-6144-4E8A-92CD-401505D6DD19}" srcOrd="0" destOrd="0" presId="urn:microsoft.com/office/officeart/2005/8/layout/list1"/>
    <dgm:cxn modelId="{7D2A815B-0243-4BC8-9622-468C251BF9E8}" type="presOf" srcId="{EA676C75-5F03-48FA-8BAB-893D8D4041AF}" destId="{12294749-AF45-4F7E-937C-09F8670BFDBB}" srcOrd="0" destOrd="0" presId="urn:microsoft.com/office/officeart/2005/8/layout/list1"/>
    <dgm:cxn modelId="{D17118EE-A60F-4105-8DF0-98D3F6BAC73A}" type="presParOf" srcId="{EE329B16-D1F3-474C-916D-793BEAFCDD6D}" destId="{9EAE33DA-886B-478E-B7F1-2795B087CE87}" srcOrd="0" destOrd="0" presId="urn:microsoft.com/office/officeart/2005/8/layout/list1"/>
    <dgm:cxn modelId="{2C2B06AB-32CA-4A45-94F7-FD9A46D65F15}" type="presParOf" srcId="{9EAE33DA-886B-478E-B7F1-2795B087CE87}" destId="{3E546698-1B13-4E59-9855-1D3630D5E64F}" srcOrd="0" destOrd="0" presId="urn:microsoft.com/office/officeart/2005/8/layout/list1"/>
    <dgm:cxn modelId="{8F8203A0-1ABE-464B-B4EF-82EE906CA68F}" type="presParOf" srcId="{9EAE33DA-886B-478E-B7F1-2795B087CE87}" destId="{3A18B499-BCBC-4B0C-8979-AAA2E04064AC}" srcOrd="1" destOrd="0" presId="urn:microsoft.com/office/officeart/2005/8/layout/list1"/>
    <dgm:cxn modelId="{82705B9F-9302-428B-A7BC-7D00CC9F5221}" type="presParOf" srcId="{EE329B16-D1F3-474C-916D-793BEAFCDD6D}" destId="{482E082C-8029-46BB-AEAB-80AD0C9971D7}" srcOrd="1" destOrd="0" presId="urn:microsoft.com/office/officeart/2005/8/layout/list1"/>
    <dgm:cxn modelId="{6BE302BC-D91F-47D7-AA87-951C7699923F}" type="presParOf" srcId="{EE329B16-D1F3-474C-916D-793BEAFCDD6D}" destId="{12294749-AF45-4F7E-937C-09F8670BFDBB}" srcOrd="2" destOrd="0" presId="urn:microsoft.com/office/officeart/2005/8/layout/list1"/>
    <dgm:cxn modelId="{83AEAA81-1F82-4A32-9F20-DB4F7FE20EA1}" type="presParOf" srcId="{EE329B16-D1F3-474C-916D-793BEAFCDD6D}" destId="{D8DD5352-3897-40FF-8F7E-ED6A2BBA1122}" srcOrd="3" destOrd="0" presId="urn:microsoft.com/office/officeart/2005/8/layout/list1"/>
    <dgm:cxn modelId="{29BC6B8C-81E4-49D2-935F-4F0EA09657D2}" type="presParOf" srcId="{EE329B16-D1F3-474C-916D-793BEAFCDD6D}" destId="{F682CE20-F42A-47B6-B7EB-FAFCC73BD83F}" srcOrd="4" destOrd="0" presId="urn:microsoft.com/office/officeart/2005/8/layout/list1"/>
    <dgm:cxn modelId="{D9839166-AA70-414E-9985-DB5A2E30B57C}" type="presParOf" srcId="{F682CE20-F42A-47B6-B7EB-FAFCC73BD83F}" destId="{6F1C9912-998D-4554-A325-29813E03D786}" srcOrd="0" destOrd="0" presId="urn:microsoft.com/office/officeart/2005/8/layout/list1"/>
    <dgm:cxn modelId="{D2E138D0-B370-4527-A956-13A4207E3059}" type="presParOf" srcId="{F682CE20-F42A-47B6-B7EB-FAFCC73BD83F}" destId="{1FF4D751-FD36-4E2D-8886-FA0ED75BFCCD}" srcOrd="1" destOrd="0" presId="urn:microsoft.com/office/officeart/2005/8/layout/list1"/>
    <dgm:cxn modelId="{339E88D3-DC53-4C3A-B0C8-38E4EAEEDAE7}" type="presParOf" srcId="{EE329B16-D1F3-474C-916D-793BEAFCDD6D}" destId="{AF008330-E025-4B30-91EC-444F101BEB93}" srcOrd="5" destOrd="0" presId="urn:microsoft.com/office/officeart/2005/8/layout/list1"/>
    <dgm:cxn modelId="{0A21E892-4D60-4D5D-98F0-6687FEADE278}" type="presParOf" srcId="{EE329B16-D1F3-474C-916D-793BEAFCDD6D}" destId="{89802515-6144-4E8A-92CD-401505D6DD19}" srcOrd="6" destOrd="0" presId="urn:microsoft.com/office/officeart/2005/8/layout/list1"/>
    <dgm:cxn modelId="{9041CEBE-EEA4-4127-B1CE-158CF1885F32}" type="presParOf" srcId="{EE329B16-D1F3-474C-916D-793BEAFCDD6D}" destId="{4FBE4330-50EF-464A-A12F-7100C1927E82}" srcOrd="7" destOrd="0" presId="urn:microsoft.com/office/officeart/2005/8/layout/list1"/>
    <dgm:cxn modelId="{6585EAAA-79EA-46C1-A670-9CCD295CC761}" type="presParOf" srcId="{EE329B16-D1F3-474C-916D-793BEAFCDD6D}" destId="{ACAB9C0F-8531-4364-A243-3A00060AAB55}" srcOrd="8" destOrd="0" presId="urn:microsoft.com/office/officeart/2005/8/layout/list1"/>
    <dgm:cxn modelId="{604FDDF5-FDE1-43E4-BC15-023D877CF188}" type="presParOf" srcId="{ACAB9C0F-8531-4364-A243-3A00060AAB55}" destId="{19F05794-01B1-4999-8BC5-0A1631D44BC1}" srcOrd="0" destOrd="0" presId="urn:microsoft.com/office/officeart/2005/8/layout/list1"/>
    <dgm:cxn modelId="{10D3FAA3-138B-4F41-AA0F-7E7CF07218A4}" type="presParOf" srcId="{ACAB9C0F-8531-4364-A243-3A00060AAB55}" destId="{E37C5D61-2C29-43A4-A186-6204D7BE26E9}" srcOrd="1" destOrd="0" presId="urn:microsoft.com/office/officeart/2005/8/layout/list1"/>
    <dgm:cxn modelId="{26C5D5E1-7A45-4BAF-B62A-14A6F98F8924}" type="presParOf" srcId="{EE329B16-D1F3-474C-916D-793BEAFCDD6D}" destId="{7880C3F6-4F97-4A2C-B666-0984E04DC761}" srcOrd="9" destOrd="0" presId="urn:microsoft.com/office/officeart/2005/8/layout/list1"/>
    <dgm:cxn modelId="{0F92B27D-98C8-4A61-84C2-62BAADB8BAD5}" type="presParOf" srcId="{EE329B16-D1F3-474C-916D-793BEAFCDD6D}" destId="{980F5737-C4EB-460A-86AB-6361E088BAF2}"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1A4839-54E3-4C4C-8E5F-6F705ED08272}"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kumimoji="1" lang="ja-JP" altLang="en-US"/>
        </a:p>
      </dgm:t>
    </dgm:pt>
    <dgm:pt modelId="{C80879E7-2C01-4B56-BFA6-7516DDE78BD5}">
      <dgm:prSet/>
      <dgm:spPr/>
      <dgm:t>
        <a:bodyPr/>
        <a:lstStyle/>
        <a:p>
          <a:pPr rtl="0"/>
          <a:r>
            <a:rPr kumimoji="1" lang="ja-JP" altLang="en-US" dirty="0" smtClean="0"/>
            <a:t>一次判定の修正・確定</a:t>
          </a:r>
          <a:endParaRPr kumimoji="1" lang="en-US" altLang="ja-JP" dirty="0" smtClean="0"/>
        </a:p>
      </dgm:t>
    </dgm:pt>
    <dgm:pt modelId="{E9BDEF1F-4356-4373-8A51-ECF5F1D8DD7E}" type="parTrans" cxnId="{8AF3F1A9-9AC2-40B8-A785-E7EA69177CBF}">
      <dgm:prSet/>
      <dgm:spPr/>
      <dgm:t>
        <a:bodyPr/>
        <a:lstStyle/>
        <a:p>
          <a:endParaRPr kumimoji="1" lang="ja-JP" altLang="en-US"/>
        </a:p>
      </dgm:t>
    </dgm:pt>
    <dgm:pt modelId="{4D144231-0665-4B37-B105-7BACE3799E9B}" type="sibTrans" cxnId="{8AF3F1A9-9AC2-40B8-A785-E7EA69177CBF}">
      <dgm:prSet/>
      <dgm:spPr/>
      <dgm:t>
        <a:bodyPr/>
        <a:lstStyle/>
        <a:p>
          <a:endParaRPr kumimoji="1" lang="ja-JP" altLang="en-US"/>
        </a:p>
      </dgm:t>
    </dgm:pt>
    <dgm:pt modelId="{E593AE38-4804-43C5-8F3F-6A4E0281EE07}">
      <dgm:prSet/>
      <dgm:spPr/>
      <dgm:t>
        <a:bodyPr/>
        <a:lstStyle/>
        <a:p>
          <a:pPr rtl="0"/>
          <a:r>
            <a:rPr kumimoji="1" lang="ja-JP" altLang="en-US" dirty="0" smtClean="0"/>
            <a:t>「</a:t>
          </a:r>
          <a:r>
            <a:rPr kumimoji="1" lang="en-US" altLang="ja-JP" dirty="0" smtClean="0"/>
            <a:t>5-1</a:t>
          </a:r>
          <a:r>
            <a:rPr kumimoji="1" lang="ja-JP" altLang="en-US" dirty="0" smtClean="0"/>
            <a:t>：薬の内服」「</a:t>
          </a:r>
          <a:r>
            <a:rPr kumimoji="1" lang="en-US" altLang="ja-JP" dirty="0" smtClean="0"/>
            <a:t>5-3</a:t>
          </a:r>
          <a:r>
            <a:rPr kumimoji="1" lang="ja-JP" altLang="en-US" dirty="0" smtClean="0"/>
            <a:t>：日常の意思決定」などの特記事項との整合性。</a:t>
          </a:r>
          <a:endParaRPr kumimoji="1" lang="en-US" dirty="0"/>
        </a:p>
      </dgm:t>
    </dgm:pt>
    <dgm:pt modelId="{1D322F05-BF38-4EDB-A6E9-1B05DD206659}" type="parTrans" cxnId="{2C3923D9-0D31-4BDC-AA2A-1DBAD53322CD}">
      <dgm:prSet/>
      <dgm:spPr/>
      <dgm:t>
        <a:bodyPr/>
        <a:lstStyle/>
        <a:p>
          <a:endParaRPr kumimoji="1" lang="ja-JP" altLang="en-US"/>
        </a:p>
      </dgm:t>
    </dgm:pt>
    <dgm:pt modelId="{B98F34B9-FE3B-46FA-95F3-E24435112917}" type="sibTrans" cxnId="{2C3923D9-0D31-4BDC-AA2A-1DBAD53322CD}">
      <dgm:prSet/>
      <dgm:spPr/>
      <dgm:t>
        <a:bodyPr/>
        <a:lstStyle/>
        <a:p>
          <a:endParaRPr kumimoji="1" lang="ja-JP" altLang="en-US"/>
        </a:p>
      </dgm:t>
    </dgm:pt>
    <dgm:pt modelId="{8A679780-2DB4-4FCA-B1F4-890DD478A349}">
      <dgm:prSet/>
      <dgm:spPr/>
      <dgm:t>
        <a:bodyPr/>
        <a:lstStyle/>
        <a:p>
          <a:pPr rtl="0"/>
          <a:r>
            <a:rPr kumimoji="1" lang="ja-JP" altLang="en-US" dirty="0" smtClean="0"/>
            <a:t>「金銭の管理」＝「全介助」であるが、特記事項の内容から選択の妥当性について検討する必要あり。</a:t>
          </a:r>
          <a:endParaRPr kumimoji="1" lang="en-US" altLang="ja-JP" dirty="0" smtClean="0"/>
        </a:p>
      </dgm:t>
    </dgm:pt>
    <dgm:pt modelId="{8FD52AC3-D57D-4835-9734-3369C1035EA2}" type="parTrans" cxnId="{265AEA79-2784-4324-997D-AB5454377DE8}">
      <dgm:prSet/>
      <dgm:spPr/>
      <dgm:t>
        <a:bodyPr/>
        <a:lstStyle/>
        <a:p>
          <a:endParaRPr kumimoji="1" lang="ja-JP" altLang="en-US"/>
        </a:p>
      </dgm:t>
    </dgm:pt>
    <dgm:pt modelId="{700EECC6-9614-4709-B6BF-B926BB58D2CD}" type="sibTrans" cxnId="{265AEA79-2784-4324-997D-AB5454377DE8}">
      <dgm:prSet/>
      <dgm:spPr/>
      <dgm:t>
        <a:bodyPr/>
        <a:lstStyle/>
        <a:p>
          <a:endParaRPr kumimoji="1" lang="ja-JP" altLang="en-US"/>
        </a:p>
      </dgm:t>
    </dgm:pt>
    <dgm:pt modelId="{C2358490-D0A4-4B97-B043-FDF4CFCCDB7F}">
      <dgm:prSet/>
      <dgm:spPr/>
      <dgm:t>
        <a:bodyPr/>
        <a:lstStyle/>
        <a:p>
          <a:pPr rtl="0"/>
          <a:r>
            <a:rPr kumimoji="1" lang="ja-JP" altLang="en-US" dirty="0" smtClean="0"/>
            <a:t>基本調査項目に表れていない「介護の手間」</a:t>
          </a:r>
          <a:endParaRPr kumimoji="1" lang="en-US" dirty="0"/>
        </a:p>
      </dgm:t>
    </dgm:pt>
    <dgm:pt modelId="{E4FC6684-41B8-49EE-89C8-376048AB905C}" type="parTrans" cxnId="{FD695DF2-1310-40DE-A9A8-3941D0547DD1}">
      <dgm:prSet/>
      <dgm:spPr/>
      <dgm:t>
        <a:bodyPr/>
        <a:lstStyle/>
        <a:p>
          <a:endParaRPr kumimoji="1" lang="ja-JP" altLang="en-US"/>
        </a:p>
      </dgm:t>
    </dgm:pt>
    <dgm:pt modelId="{E840F54A-D731-4FB1-A990-F6015529BE5C}" type="sibTrans" cxnId="{FD695DF2-1310-40DE-A9A8-3941D0547DD1}">
      <dgm:prSet/>
      <dgm:spPr/>
      <dgm:t>
        <a:bodyPr/>
        <a:lstStyle/>
        <a:p>
          <a:endParaRPr kumimoji="1" lang="ja-JP" altLang="en-US"/>
        </a:p>
      </dgm:t>
    </dgm:pt>
    <dgm:pt modelId="{C8A2C1C4-CDCD-452A-A3DB-FDC8B521533A}">
      <dgm:prSet/>
      <dgm:spPr/>
      <dgm:t>
        <a:bodyPr/>
        <a:lstStyle/>
        <a:p>
          <a:pPr rtl="0"/>
          <a:r>
            <a:rPr kumimoji="1" lang="ja-JP" altLang="en-US" dirty="0" smtClean="0"/>
            <a:t>リウマチによる関節痛により、完全な介護状態ではないものの、生活の様々な場面で不自由がある。</a:t>
          </a:r>
          <a:endParaRPr kumimoji="1" lang="en-US" dirty="0"/>
        </a:p>
      </dgm:t>
    </dgm:pt>
    <dgm:pt modelId="{952C78BC-9C45-41B7-AAF8-60457420D941}" type="parTrans" cxnId="{4843A976-61F0-472B-9937-20DC00022C84}">
      <dgm:prSet/>
      <dgm:spPr/>
      <dgm:t>
        <a:bodyPr/>
        <a:lstStyle/>
        <a:p>
          <a:endParaRPr kumimoji="1" lang="ja-JP" altLang="en-US"/>
        </a:p>
      </dgm:t>
    </dgm:pt>
    <dgm:pt modelId="{D3E50B1A-779D-459E-8D59-EEDE9E826855}" type="sibTrans" cxnId="{4843A976-61F0-472B-9937-20DC00022C84}">
      <dgm:prSet/>
      <dgm:spPr/>
      <dgm:t>
        <a:bodyPr/>
        <a:lstStyle/>
        <a:p>
          <a:endParaRPr kumimoji="1" lang="ja-JP" altLang="en-US"/>
        </a:p>
      </dgm:t>
    </dgm:pt>
    <dgm:pt modelId="{9CBFEE81-8842-4D75-84BE-8126E49426C8}">
      <dgm:prSet/>
      <dgm:spPr/>
      <dgm:t>
        <a:bodyPr/>
        <a:lstStyle/>
        <a:p>
          <a:pPr rtl="0"/>
          <a:r>
            <a:rPr kumimoji="1" lang="ja-JP" altLang="en-US" dirty="0" smtClean="0"/>
            <a:t>「</a:t>
          </a:r>
          <a:r>
            <a:rPr kumimoji="1" lang="en-US" altLang="ja-JP" dirty="0" smtClean="0"/>
            <a:t>2-2</a:t>
          </a:r>
          <a:r>
            <a:rPr kumimoji="1" lang="ja-JP" altLang="en-US" dirty="0" smtClean="0"/>
            <a:t>：移動」「</a:t>
          </a:r>
          <a:r>
            <a:rPr kumimoji="1" lang="en-US" altLang="ja-JP" dirty="0" smtClean="0"/>
            <a:t>2-5</a:t>
          </a:r>
          <a:r>
            <a:rPr kumimoji="1" lang="ja-JP" altLang="en-US" dirty="0" smtClean="0"/>
            <a:t>：排尿」「</a:t>
          </a:r>
          <a:r>
            <a:rPr kumimoji="1" lang="en-US" altLang="ja-JP" dirty="0" smtClean="0"/>
            <a:t>2-6</a:t>
          </a:r>
          <a:r>
            <a:rPr kumimoji="1" lang="ja-JP" altLang="en-US" dirty="0" smtClean="0"/>
            <a:t>：排便」「</a:t>
          </a:r>
          <a:r>
            <a:rPr kumimoji="1" lang="en-US" altLang="ja-JP" dirty="0" smtClean="0"/>
            <a:t>2-10</a:t>
          </a:r>
          <a:r>
            <a:rPr kumimoji="1" lang="ja-JP" altLang="en-US" dirty="0" smtClean="0"/>
            <a:t>：上衣の着脱」「</a:t>
          </a:r>
          <a:r>
            <a:rPr kumimoji="1" lang="en-US" altLang="ja-JP" dirty="0" smtClean="0"/>
            <a:t>2-11</a:t>
          </a:r>
          <a:r>
            <a:rPr kumimoji="1" lang="ja-JP" altLang="en-US" dirty="0" smtClean="0"/>
            <a:t>：ズボン等の着脱」における「介助されていない」の内容確認。→二次判定での検討材料</a:t>
          </a:r>
          <a:endParaRPr kumimoji="1" lang="en-US" dirty="0"/>
        </a:p>
      </dgm:t>
    </dgm:pt>
    <dgm:pt modelId="{2383975D-AA57-4C5A-9F86-4A7144C42353}" type="parTrans" cxnId="{9C0114E8-3B45-45BC-B460-4AEFA43C5EBF}">
      <dgm:prSet/>
      <dgm:spPr/>
      <dgm:t>
        <a:bodyPr/>
        <a:lstStyle/>
        <a:p>
          <a:endParaRPr kumimoji="1" lang="ja-JP" altLang="en-US"/>
        </a:p>
      </dgm:t>
    </dgm:pt>
    <dgm:pt modelId="{010D0790-A5E6-442D-A155-48731B27DFB5}" type="sibTrans" cxnId="{9C0114E8-3B45-45BC-B460-4AEFA43C5EBF}">
      <dgm:prSet/>
      <dgm:spPr/>
      <dgm:t>
        <a:bodyPr/>
        <a:lstStyle/>
        <a:p>
          <a:endParaRPr kumimoji="1" lang="ja-JP" altLang="en-US"/>
        </a:p>
      </dgm:t>
    </dgm:pt>
    <dgm:pt modelId="{84B4DB78-D1F0-4B56-A4F5-9080397E147C}">
      <dgm:prSet/>
      <dgm:spPr/>
      <dgm:t>
        <a:bodyPr/>
        <a:lstStyle/>
        <a:p>
          <a:pPr rtl="0"/>
          <a:endParaRPr kumimoji="1" lang="en-US" dirty="0"/>
        </a:p>
      </dgm:t>
    </dgm:pt>
    <dgm:pt modelId="{D6B9FF16-EE44-43D3-92B8-A321F01D4DC4}" type="parTrans" cxnId="{57E7B2C9-EEF4-4576-BF47-B4BF7F636F4F}">
      <dgm:prSet/>
      <dgm:spPr/>
      <dgm:t>
        <a:bodyPr/>
        <a:lstStyle/>
        <a:p>
          <a:endParaRPr kumimoji="1" lang="ja-JP" altLang="en-US"/>
        </a:p>
      </dgm:t>
    </dgm:pt>
    <dgm:pt modelId="{12354E24-045B-45DD-8C17-EDFD50E8C58D}" type="sibTrans" cxnId="{57E7B2C9-EEF4-4576-BF47-B4BF7F636F4F}">
      <dgm:prSet/>
      <dgm:spPr/>
      <dgm:t>
        <a:bodyPr/>
        <a:lstStyle/>
        <a:p>
          <a:endParaRPr kumimoji="1" lang="ja-JP" altLang="en-US"/>
        </a:p>
      </dgm:t>
    </dgm:pt>
    <dgm:pt modelId="{5346C941-5040-424F-ABA8-180D7F870133}" type="pres">
      <dgm:prSet presAssocID="{5A1A4839-54E3-4C4C-8E5F-6F705ED08272}" presName="linear" presStyleCnt="0">
        <dgm:presLayoutVars>
          <dgm:animLvl val="lvl"/>
          <dgm:resizeHandles val="exact"/>
        </dgm:presLayoutVars>
      </dgm:prSet>
      <dgm:spPr/>
      <dgm:t>
        <a:bodyPr/>
        <a:lstStyle/>
        <a:p>
          <a:endParaRPr kumimoji="1" lang="ja-JP" altLang="en-US"/>
        </a:p>
      </dgm:t>
    </dgm:pt>
    <dgm:pt modelId="{622FBEF1-4BCD-4A08-A878-C5204D4663F6}" type="pres">
      <dgm:prSet presAssocID="{C80879E7-2C01-4B56-BFA6-7516DDE78BD5}" presName="parentText" presStyleLbl="node1" presStyleIdx="0" presStyleCnt="2">
        <dgm:presLayoutVars>
          <dgm:chMax val="0"/>
          <dgm:bulletEnabled val="1"/>
        </dgm:presLayoutVars>
      </dgm:prSet>
      <dgm:spPr/>
      <dgm:t>
        <a:bodyPr/>
        <a:lstStyle/>
        <a:p>
          <a:endParaRPr kumimoji="1" lang="ja-JP" altLang="en-US"/>
        </a:p>
      </dgm:t>
    </dgm:pt>
    <dgm:pt modelId="{1D2EA9A4-2EBF-478D-A4F4-91F076523CFA}" type="pres">
      <dgm:prSet presAssocID="{C80879E7-2C01-4B56-BFA6-7516DDE78BD5}" presName="childText" presStyleLbl="revTx" presStyleIdx="0" presStyleCnt="2">
        <dgm:presLayoutVars>
          <dgm:bulletEnabled val="1"/>
        </dgm:presLayoutVars>
      </dgm:prSet>
      <dgm:spPr/>
      <dgm:t>
        <a:bodyPr/>
        <a:lstStyle/>
        <a:p>
          <a:endParaRPr kumimoji="1" lang="ja-JP" altLang="en-US"/>
        </a:p>
      </dgm:t>
    </dgm:pt>
    <dgm:pt modelId="{AEA8A195-53FE-4B62-9DD4-8A41F9936C8A}" type="pres">
      <dgm:prSet presAssocID="{C2358490-D0A4-4B97-B043-FDF4CFCCDB7F}" presName="parentText" presStyleLbl="node1" presStyleIdx="1" presStyleCnt="2">
        <dgm:presLayoutVars>
          <dgm:chMax val="0"/>
          <dgm:bulletEnabled val="1"/>
        </dgm:presLayoutVars>
      </dgm:prSet>
      <dgm:spPr/>
      <dgm:t>
        <a:bodyPr/>
        <a:lstStyle/>
        <a:p>
          <a:endParaRPr kumimoji="1" lang="ja-JP" altLang="en-US"/>
        </a:p>
      </dgm:t>
    </dgm:pt>
    <dgm:pt modelId="{281BB406-AE18-4CB9-8CA5-1ADDC65CC8A3}" type="pres">
      <dgm:prSet presAssocID="{C2358490-D0A4-4B97-B043-FDF4CFCCDB7F}" presName="childText" presStyleLbl="revTx" presStyleIdx="1" presStyleCnt="2">
        <dgm:presLayoutVars>
          <dgm:bulletEnabled val="1"/>
        </dgm:presLayoutVars>
      </dgm:prSet>
      <dgm:spPr/>
      <dgm:t>
        <a:bodyPr/>
        <a:lstStyle/>
        <a:p>
          <a:endParaRPr kumimoji="1" lang="ja-JP" altLang="en-US"/>
        </a:p>
      </dgm:t>
    </dgm:pt>
  </dgm:ptLst>
  <dgm:cxnLst>
    <dgm:cxn modelId="{9C0114E8-3B45-45BC-B460-4AEFA43C5EBF}" srcId="{C2358490-D0A4-4B97-B043-FDF4CFCCDB7F}" destId="{9CBFEE81-8842-4D75-84BE-8126E49426C8}" srcOrd="1" destOrd="0" parTransId="{2383975D-AA57-4C5A-9F86-4A7144C42353}" sibTransId="{010D0790-A5E6-442D-A155-48731B27DFB5}"/>
    <dgm:cxn modelId="{57E7B2C9-EEF4-4576-BF47-B4BF7F636F4F}" srcId="{C80879E7-2C01-4B56-BFA6-7516DDE78BD5}" destId="{84B4DB78-D1F0-4B56-A4F5-9080397E147C}" srcOrd="2" destOrd="0" parTransId="{D6B9FF16-EE44-43D3-92B8-A321F01D4DC4}" sibTransId="{12354E24-045B-45DD-8C17-EDFD50E8C58D}"/>
    <dgm:cxn modelId="{2C3AD78D-F7F0-48A9-A407-98AE96289878}" type="presOf" srcId="{8A679780-2DB4-4FCA-B1F4-890DD478A349}" destId="{1D2EA9A4-2EBF-478D-A4F4-91F076523CFA}" srcOrd="0" destOrd="0" presId="urn:microsoft.com/office/officeart/2005/8/layout/vList2"/>
    <dgm:cxn modelId="{1620A3B7-E9EB-477E-BF45-44B30D117A5F}" type="presOf" srcId="{C80879E7-2C01-4B56-BFA6-7516DDE78BD5}" destId="{622FBEF1-4BCD-4A08-A878-C5204D4663F6}" srcOrd="0" destOrd="0" presId="urn:microsoft.com/office/officeart/2005/8/layout/vList2"/>
    <dgm:cxn modelId="{C383F01A-860E-4178-90BF-067AD9116F54}" type="presOf" srcId="{5A1A4839-54E3-4C4C-8E5F-6F705ED08272}" destId="{5346C941-5040-424F-ABA8-180D7F870133}" srcOrd="0" destOrd="0" presId="urn:microsoft.com/office/officeart/2005/8/layout/vList2"/>
    <dgm:cxn modelId="{265AEA79-2784-4324-997D-AB5454377DE8}" srcId="{C80879E7-2C01-4B56-BFA6-7516DDE78BD5}" destId="{8A679780-2DB4-4FCA-B1F4-890DD478A349}" srcOrd="0" destOrd="0" parTransId="{8FD52AC3-D57D-4835-9734-3369C1035EA2}" sibTransId="{700EECC6-9614-4709-B6BF-B926BB58D2CD}"/>
    <dgm:cxn modelId="{17C8FAF9-7540-4CA5-B349-AF42046C14D5}" type="presOf" srcId="{C8A2C1C4-CDCD-452A-A3DB-FDC8B521533A}" destId="{281BB406-AE18-4CB9-8CA5-1ADDC65CC8A3}" srcOrd="0" destOrd="0" presId="urn:microsoft.com/office/officeart/2005/8/layout/vList2"/>
    <dgm:cxn modelId="{D607AC1E-1CA3-496B-A19A-8555A2D9F619}" type="presOf" srcId="{84B4DB78-D1F0-4B56-A4F5-9080397E147C}" destId="{1D2EA9A4-2EBF-478D-A4F4-91F076523CFA}" srcOrd="0" destOrd="2" presId="urn:microsoft.com/office/officeart/2005/8/layout/vList2"/>
    <dgm:cxn modelId="{2812B0E0-AAFF-4843-A7AC-6601094EA6A6}" type="presOf" srcId="{9CBFEE81-8842-4D75-84BE-8126E49426C8}" destId="{281BB406-AE18-4CB9-8CA5-1ADDC65CC8A3}" srcOrd="0" destOrd="1" presId="urn:microsoft.com/office/officeart/2005/8/layout/vList2"/>
    <dgm:cxn modelId="{FD695DF2-1310-40DE-A9A8-3941D0547DD1}" srcId="{5A1A4839-54E3-4C4C-8E5F-6F705ED08272}" destId="{C2358490-D0A4-4B97-B043-FDF4CFCCDB7F}" srcOrd="1" destOrd="0" parTransId="{E4FC6684-41B8-49EE-89C8-376048AB905C}" sibTransId="{E840F54A-D731-4FB1-A990-F6015529BE5C}"/>
    <dgm:cxn modelId="{44CE7EE5-4544-4CDF-A4F8-FEF179FFF127}" type="presOf" srcId="{E593AE38-4804-43C5-8F3F-6A4E0281EE07}" destId="{1D2EA9A4-2EBF-478D-A4F4-91F076523CFA}" srcOrd="0" destOrd="1" presId="urn:microsoft.com/office/officeart/2005/8/layout/vList2"/>
    <dgm:cxn modelId="{D8BC8F75-E071-45E6-8B73-77CB3C5F1F3B}" type="presOf" srcId="{C2358490-D0A4-4B97-B043-FDF4CFCCDB7F}" destId="{AEA8A195-53FE-4B62-9DD4-8A41F9936C8A}" srcOrd="0" destOrd="0" presId="urn:microsoft.com/office/officeart/2005/8/layout/vList2"/>
    <dgm:cxn modelId="{8AF3F1A9-9AC2-40B8-A785-E7EA69177CBF}" srcId="{5A1A4839-54E3-4C4C-8E5F-6F705ED08272}" destId="{C80879E7-2C01-4B56-BFA6-7516DDE78BD5}" srcOrd="0" destOrd="0" parTransId="{E9BDEF1F-4356-4373-8A51-ECF5F1D8DD7E}" sibTransId="{4D144231-0665-4B37-B105-7BACE3799E9B}"/>
    <dgm:cxn modelId="{4843A976-61F0-472B-9937-20DC00022C84}" srcId="{C2358490-D0A4-4B97-B043-FDF4CFCCDB7F}" destId="{C8A2C1C4-CDCD-452A-A3DB-FDC8B521533A}" srcOrd="0" destOrd="0" parTransId="{952C78BC-9C45-41B7-AAF8-60457420D941}" sibTransId="{D3E50B1A-779D-459E-8D59-EEDE9E826855}"/>
    <dgm:cxn modelId="{2C3923D9-0D31-4BDC-AA2A-1DBAD53322CD}" srcId="{C80879E7-2C01-4B56-BFA6-7516DDE78BD5}" destId="{E593AE38-4804-43C5-8F3F-6A4E0281EE07}" srcOrd="1" destOrd="0" parTransId="{1D322F05-BF38-4EDB-A6E9-1B05DD206659}" sibTransId="{B98F34B9-FE3B-46FA-95F3-E24435112917}"/>
    <dgm:cxn modelId="{492C402C-93B9-4B9E-94B0-A628F1AE7723}" type="presParOf" srcId="{5346C941-5040-424F-ABA8-180D7F870133}" destId="{622FBEF1-4BCD-4A08-A878-C5204D4663F6}" srcOrd="0" destOrd="0" presId="urn:microsoft.com/office/officeart/2005/8/layout/vList2"/>
    <dgm:cxn modelId="{1F09660A-39C7-4843-9C58-99CDEB0EDCC0}" type="presParOf" srcId="{5346C941-5040-424F-ABA8-180D7F870133}" destId="{1D2EA9A4-2EBF-478D-A4F4-91F076523CFA}" srcOrd="1" destOrd="0" presId="urn:microsoft.com/office/officeart/2005/8/layout/vList2"/>
    <dgm:cxn modelId="{4F80BF6F-78E3-4486-A146-0BA1A790EE8B}" type="presParOf" srcId="{5346C941-5040-424F-ABA8-180D7F870133}" destId="{AEA8A195-53FE-4B62-9DD4-8A41F9936C8A}" srcOrd="2" destOrd="0" presId="urn:microsoft.com/office/officeart/2005/8/layout/vList2"/>
    <dgm:cxn modelId="{6902F80C-6471-48D2-9028-B25F638EDFFE}" type="presParOf" srcId="{5346C941-5040-424F-ABA8-180D7F870133}" destId="{281BB406-AE18-4CB9-8CA5-1ADDC65CC8A3}"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EB370E-09C4-4D17-B992-213F33BE77A7}" type="doc">
      <dgm:prSet loTypeId="urn:microsoft.com/office/officeart/2005/8/layout/list1" loCatId="list" qsTypeId="urn:microsoft.com/office/officeart/2005/8/quickstyle/3d1" qsCatId="3D" csTypeId="urn:microsoft.com/office/officeart/2005/8/colors/colorful3" csCatId="colorful" phldr="1"/>
      <dgm:spPr/>
      <dgm:t>
        <a:bodyPr/>
        <a:lstStyle/>
        <a:p>
          <a:endParaRPr kumimoji="1" lang="ja-JP" altLang="en-US"/>
        </a:p>
      </dgm:t>
    </dgm:pt>
    <dgm:pt modelId="{8FBFFB14-3932-40A0-9D3E-CC3631969E9B}">
      <dgm:prSet phldrT="[テキスト]"/>
      <dgm:spPr/>
      <dgm:t>
        <a:bodyPr/>
        <a:lstStyle/>
        <a:p>
          <a:r>
            <a:rPr kumimoji="1" lang="ja-JP" altLang="en-US" dirty="0" smtClean="0"/>
            <a:t>認定調査員研修では</a:t>
          </a:r>
          <a:endParaRPr kumimoji="1" lang="ja-JP" altLang="en-US" dirty="0"/>
        </a:p>
      </dgm:t>
    </dgm:pt>
    <dgm:pt modelId="{BD74A207-68C1-4F18-818A-015AFFCBF39D}" type="parTrans" cxnId="{040DD19C-9DDC-4DE9-AAEE-5892C58C001B}">
      <dgm:prSet/>
      <dgm:spPr/>
      <dgm:t>
        <a:bodyPr/>
        <a:lstStyle/>
        <a:p>
          <a:endParaRPr kumimoji="1" lang="ja-JP" altLang="en-US"/>
        </a:p>
      </dgm:t>
    </dgm:pt>
    <dgm:pt modelId="{B999DAA9-C0CD-410F-99F2-2E3A7FA3D8CF}" type="sibTrans" cxnId="{040DD19C-9DDC-4DE9-AAEE-5892C58C001B}">
      <dgm:prSet/>
      <dgm:spPr/>
      <dgm:t>
        <a:bodyPr/>
        <a:lstStyle/>
        <a:p>
          <a:endParaRPr kumimoji="1" lang="ja-JP" altLang="en-US"/>
        </a:p>
      </dgm:t>
    </dgm:pt>
    <dgm:pt modelId="{56EBD6A3-8E28-40C4-BEF0-E50F8A012506}">
      <dgm:prSet phldrT="[テキスト]"/>
      <dgm:spPr/>
      <dgm:t>
        <a:bodyPr/>
        <a:lstStyle/>
        <a:p>
          <a:r>
            <a:rPr kumimoji="1" lang="ja-JP" altLang="en-US" dirty="0" smtClean="0"/>
            <a:t>審査会委員研修では</a:t>
          </a:r>
          <a:endParaRPr kumimoji="1" lang="ja-JP" altLang="en-US" dirty="0"/>
        </a:p>
      </dgm:t>
    </dgm:pt>
    <dgm:pt modelId="{E21BDD9B-EFE7-4DC8-8A20-1826506CC1D2}" type="parTrans" cxnId="{89F1F2E3-6F76-4E1D-88B2-0CEC94633E83}">
      <dgm:prSet/>
      <dgm:spPr/>
      <dgm:t>
        <a:bodyPr/>
        <a:lstStyle/>
        <a:p>
          <a:endParaRPr kumimoji="1" lang="ja-JP" altLang="en-US"/>
        </a:p>
      </dgm:t>
    </dgm:pt>
    <dgm:pt modelId="{B2AE6DDF-7065-45C8-B49B-5B272DCA55BC}" type="sibTrans" cxnId="{89F1F2E3-6F76-4E1D-88B2-0CEC94633E83}">
      <dgm:prSet/>
      <dgm:spPr/>
      <dgm:t>
        <a:bodyPr/>
        <a:lstStyle/>
        <a:p>
          <a:endParaRPr kumimoji="1" lang="ja-JP" altLang="en-US"/>
        </a:p>
      </dgm:t>
    </dgm:pt>
    <dgm:pt modelId="{EA676C75-5F03-48FA-8BAB-893D8D4041AF}">
      <dgm:prSet phldrT="[テキスト]" custT="1"/>
      <dgm:spPr/>
      <dgm:t>
        <a:bodyPr/>
        <a:lstStyle/>
        <a:p>
          <a:r>
            <a:rPr kumimoji="1" lang="ja-JP" altLang="en-US" sz="2000" dirty="0" smtClean="0"/>
            <a:t>軽度者における「介助の方法」における特記事項の書き方の実例として使用できる事例。</a:t>
          </a:r>
          <a:r>
            <a:rPr kumimoji="1" lang="en-US" altLang="ja-JP" sz="1400" dirty="0" smtClean="0"/>
            <a:t>(</a:t>
          </a:r>
          <a:r>
            <a:rPr kumimoji="1" lang="ja-JP" altLang="en-US" sz="1400" dirty="0" smtClean="0"/>
            <a:t>平成</a:t>
          </a:r>
          <a:r>
            <a:rPr kumimoji="1" lang="en-US" altLang="ja-JP" sz="1400" dirty="0" smtClean="0"/>
            <a:t>22</a:t>
          </a:r>
          <a:r>
            <a:rPr kumimoji="1" lang="ja-JP" altLang="en-US" sz="1400" dirty="0" smtClean="0"/>
            <a:t>年</a:t>
          </a:r>
          <a:r>
            <a:rPr kumimoji="1" lang="en-US" altLang="ja-JP" sz="1400" dirty="0" smtClean="0"/>
            <a:t>2</a:t>
          </a:r>
          <a:r>
            <a:rPr kumimoji="1" lang="ja-JP" altLang="en-US" sz="1400" dirty="0" smtClean="0"/>
            <a:t>月</a:t>
          </a:r>
          <a:r>
            <a:rPr kumimoji="1" lang="en-US" altLang="ja-JP" sz="1400" dirty="0" smtClean="0"/>
            <a:t>2</a:t>
          </a:r>
          <a:r>
            <a:rPr kumimoji="1" lang="ja-JP" altLang="en-US" sz="1400" dirty="0" smtClean="0"/>
            <a:t>日付事務連絡：「要介護認定の見直しに係る検証・検討会」における検討結果を踏まえた認定調査及び介護認定審査会における留意事項等について」）</a:t>
          </a:r>
          <a:endParaRPr kumimoji="1" lang="ja-JP" altLang="en-US" sz="1400" dirty="0"/>
        </a:p>
      </dgm:t>
    </dgm:pt>
    <dgm:pt modelId="{2DE269C5-8A7E-4630-A44F-145363BECEAD}" type="parTrans" cxnId="{3C9587C2-E592-4AC7-ABB3-04A400382D8F}">
      <dgm:prSet/>
      <dgm:spPr/>
      <dgm:t>
        <a:bodyPr/>
        <a:lstStyle/>
        <a:p>
          <a:endParaRPr kumimoji="1" lang="ja-JP" altLang="en-US"/>
        </a:p>
      </dgm:t>
    </dgm:pt>
    <dgm:pt modelId="{B2C07EDC-D93A-421B-AED3-45B4E8A60A39}" type="sibTrans" cxnId="{3C9587C2-E592-4AC7-ABB3-04A400382D8F}">
      <dgm:prSet/>
      <dgm:spPr/>
      <dgm:t>
        <a:bodyPr/>
        <a:lstStyle/>
        <a:p>
          <a:endParaRPr kumimoji="1" lang="ja-JP" altLang="en-US"/>
        </a:p>
      </dgm:t>
    </dgm:pt>
    <dgm:pt modelId="{593D0DD9-EF32-4B1E-AFF4-84C1F251BEA4}">
      <dgm:prSet phldrT="[テキスト]"/>
      <dgm:spPr/>
      <dgm:t>
        <a:bodyPr/>
        <a:lstStyle/>
        <a:p>
          <a:r>
            <a:rPr kumimoji="1" lang="ja-JP" altLang="en-US" dirty="0" smtClean="0"/>
            <a:t>一次判定修正・確定のプロセスの重要性を解説。</a:t>
          </a:r>
          <a:endParaRPr kumimoji="1" lang="ja-JP" altLang="en-US" dirty="0"/>
        </a:p>
      </dgm:t>
    </dgm:pt>
    <dgm:pt modelId="{CA3A047E-126E-428C-9DF1-356D20E2D4CB}" type="parTrans" cxnId="{FBF58A80-B3ED-4929-BCBD-09261C16CD28}">
      <dgm:prSet/>
      <dgm:spPr/>
      <dgm:t>
        <a:bodyPr/>
        <a:lstStyle/>
        <a:p>
          <a:endParaRPr kumimoji="1" lang="ja-JP" altLang="en-US"/>
        </a:p>
      </dgm:t>
    </dgm:pt>
    <dgm:pt modelId="{584CAFDA-9ABE-4EBC-BCB3-10891D2BBF0E}" type="sibTrans" cxnId="{FBF58A80-B3ED-4929-BCBD-09261C16CD28}">
      <dgm:prSet/>
      <dgm:spPr/>
      <dgm:t>
        <a:bodyPr/>
        <a:lstStyle/>
        <a:p>
          <a:endParaRPr kumimoji="1" lang="ja-JP" altLang="en-US"/>
        </a:p>
      </dgm:t>
    </dgm:pt>
    <dgm:pt modelId="{C32B91BF-EB79-46A1-99F1-EB3A476E494C}">
      <dgm:prSet phldrT="[テキスト]"/>
      <dgm:spPr/>
      <dgm:t>
        <a:bodyPr/>
        <a:lstStyle/>
        <a:p>
          <a:r>
            <a:rPr kumimoji="1" lang="ja-JP" altLang="en-US" dirty="0" smtClean="0"/>
            <a:t>特記事項の重要部分を伏字にしたものと、オリジナルの両方を用いた事例の比較検討により、特記事項の着眼点が明らかに。</a:t>
          </a:r>
          <a:endParaRPr kumimoji="1" lang="ja-JP" altLang="en-US" dirty="0"/>
        </a:p>
      </dgm:t>
    </dgm:pt>
    <dgm:pt modelId="{5CAF1BEE-9D0F-449D-AC3F-1F4B53438123}" type="parTrans" cxnId="{CAF4D65C-825F-4336-8CCC-7839595E3E19}">
      <dgm:prSet/>
      <dgm:spPr/>
    </dgm:pt>
    <dgm:pt modelId="{FCA10B2E-B5DD-4B60-8051-EE62EE5C036B}" type="sibTrans" cxnId="{CAF4D65C-825F-4336-8CCC-7839595E3E19}">
      <dgm:prSet/>
      <dgm:spPr/>
    </dgm:pt>
    <dgm:pt modelId="{EE329B16-D1F3-474C-916D-793BEAFCDD6D}" type="pres">
      <dgm:prSet presAssocID="{00EB370E-09C4-4D17-B992-213F33BE77A7}" presName="linear" presStyleCnt="0">
        <dgm:presLayoutVars>
          <dgm:dir/>
          <dgm:animLvl val="lvl"/>
          <dgm:resizeHandles val="exact"/>
        </dgm:presLayoutVars>
      </dgm:prSet>
      <dgm:spPr/>
      <dgm:t>
        <a:bodyPr/>
        <a:lstStyle/>
        <a:p>
          <a:endParaRPr kumimoji="1" lang="ja-JP" altLang="en-US"/>
        </a:p>
      </dgm:t>
    </dgm:pt>
    <dgm:pt modelId="{9EAE33DA-886B-478E-B7F1-2795B087CE87}" type="pres">
      <dgm:prSet presAssocID="{8FBFFB14-3932-40A0-9D3E-CC3631969E9B}" presName="parentLin" presStyleCnt="0"/>
      <dgm:spPr/>
    </dgm:pt>
    <dgm:pt modelId="{3E546698-1B13-4E59-9855-1D3630D5E64F}" type="pres">
      <dgm:prSet presAssocID="{8FBFFB14-3932-40A0-9D3E-CC3631969E9B}" presName="parentLeftMargin" presStyleLbl="node1" presStyleIdx="0" presStyleCnt="2"/>
      <dgm:spPr/>
      <dgm:t>
        <a:bodyPr/>
        <a:lstStyle/>
        <a:p>
          <a:endParaRPr kumimoji="1" lang="ja-JP" altLang="en-US"/>
        </a:p>
      </dgm:t>
    </dgm:pt>
    <dgm:pt modelId="{3A18B499-BCBC-4B0C-8979-AAA2E04064AC}" type="pres">
      <dgm:prSet presAssocID="{8FBFFB14-3932-40A0-9D3E-CC3631969E9B}" presName="parentText" presStyleLbl="node1" presStyleIdx="0" presStyleCnt="2">
        <dgm:presLayoutVars>
          <dgm:chMax val="0"/>
          <dgm:bulletEnabled val="1"/>
        </dgm:presLayoutVars>
      </dgm:prSet>
      <dgm:spPr/>
      <dgm:t>
        <a:bodyPr/>
        <a:lstStyle/>
        <a:p>
          <a:endParaRPr kumimoji="1" lang="ja-JP" altLang="en-US"/>
        </a:p>
      </dgm:t>
    </dgm:pt>
    <dgm:pt modelId="{482E082C-8029-46BB-AEAB-80AD0C9971D7}" type="pres">
      <dgm:prSet presAssocID="{8FBFFB14-3932-40A0-9D3E-CC3631969E9B}" presName="negativeSpace" presStyleCnt="0"/>
      <dgm:spPr/>
    </dgm:pt>
    <dgm:pt modelId="{12294749-AF45-4F7E-937C-09F8670BFDBB}" type="pres">
      <dgm:prSet presAssocID="{8FBFFB14-3932-40A0-9D3E-CC3631969E9B}" presName="childText" presStyleLbl="conFgAcc1" presStyleIdx="0" presStyleCnt="2">
        <dgm:presLayoutVars>
          <dgm:bulletEnabled val="1"/>
        </dgm:presLayoutVars>
      </dgm:prSet>
      <dgm:spPr/>
      <dgm:t>
        <a:bodyPr/>
        <a:lstStyle/>
        <a:p>
          <a:endParaRPr kumimoji="1" lang="ja-JP" altLang="en-US"/>
        </a:p>
      </dgm:t>
    </dgm:pt>
    <dgm:pt modelId="{D8DD5352-3897-40FF-8F7E-ED6A2BBA1122}" type="pres">
      <dgm:prSet presAssocID="{B999DAA9-C0CD-410F-99F2-2E3A7FA3D8CF}" presName="spaceBetweenRectangles" presStyleCnt="0"/>
      <dgm:spPr/>
    </dgm:pt>
    <dgm:pt modelId="{F682CE20-F42A-47B6-B7EB-FAFCC73BD83F}" type="pres">
      <dgm:prSet presAssocID="{56EBD6A3-8E28-40C4-BEF0-E50F8A012506}" presName="parentLin" presStyleCnt="0"/>
      <dgm:spPr/>
    </dgm:pt>
    <dgm:pt modelId="{6F1C9912-998D-4554-A325-29813E03D786}" type="pres">
      <dgm:prSet presAssocID="{56EBD6A3-8E28-40C4-BEF0-E50F8A012506}" presName="parentLeftMargin" presStyleLbl="node1" presStyleIdx="0" presStyleCnt="2"/>
      <dgm:spPr/>
      <dgm:t>
        <a:bodyPr/>
        <a:lstStyle/>
        <a:p>
          <a:endParaRPr kumimoji="1" lang="ja-JP" altLang="en-US"/>
        </a:p>
      </dgm:t>
    </dgm:pt>
    <dgm:pt modelId="{1FF4D751-FD36-4E2D-8886-FA0ED75BFCCD}" type="pres">
      <dgm:prSet presAssocID="{56EBD6A3-8E28-40C4-BEF0-E50F8A012506}" presName="parentText" presStyleLbl="node1" presStyleIdx="1" presStyleCnt="2">
        <dgm:presLayoutVars>
          <dgm:chMax val="0"/>
          <dgm:bulletEnabled val="1"/>
        </dgm:presLayoutVars>
      </dgm:prSet>
      <dgm:spPr/>
      <dgm:t>
        <a:bodyPr/>
        <a:lstStyle/>
        <a:p>
          <a:endParaRPr kumimoji="1" lang="ja-JP" altLang="en-US"/>
        </a:p>
      </dgm:t>
    </dgm:pt>
    <dgm:pt modelId="{AF008330-E025-4B30-91EC-444F101BEB93}" type="pres">
      <dgm:prSet presAssocID="{56EBD6A3-8E28-40C4-BEF0-E50F8A012506}" presName="negativeSpace" presStyleCnt="0"/>
      <dgm:spPr/>
    </dgm:pt>
    <dgm:pt modelId="{89802515-6144-4E8A-92CD-401505D6DD19}" type="pres">
      <dgm:prSet presAssocID="{56EBD6A3-8E28-40C4-BEF0-E50F8A012506}" presName="childText" presStyleLbl="conFgAcc1" presStyleIdx="1" presStyleCnt="2">
        <dgm:presLayoutVars>
          <dgm:bulletEnabled val="1"/>
        </dgm:presLayoutVars>
      </dgm:prSet>
      <dgm:spPr/>
      <dgm:t>
        <a:bodyPr/>
        <a:lstStyle/>
        <a:p>
          <a:endParaRPr kumimoji="1" lang="ja-JP" altLang="en-US"/>
        </a:p>
      </dgm:t>
    </dgm:pt>
  </dgm:ptLst>
  <dgm:cxnLst>
    <dgm:cxn modelId="{224C8DE5-2179-4367-A3BF-869E86E709E8}" type="presOf" srcId="{56EBD6A3-8E28-40C4-BEF0-E50F8A012506}" destId="{6F1C9912-998D-4554-A325-29813E03D786}" srcOrd="0" destOrd="0" presId="urn:microsoft.com/office/officeart/2005/8/layout/list1"/>
    <dgm:cxn modelId="{85C75FC7-A6BD-4A31-A6AB-A538FED375F5}" type="presOf" srcId="{C32B91BF-EB79-46A1-99F1-EB3A476E494C}" destId="{89802515-6144-4E8A-92CD-401505D6DD19}" srcOrd="0" destOrd="1" presId="urn:microsoft.com/office/officeart/2005/8/layout/list1"/>
    <dgm:cxn modelId="{FBF58A80-B3ED-4929-BCBD-09261C16CD28}" srcId="{56EBD6A3-8E28-40C4-BEF0-E50F8A012506}" destId="{593D0DD9-EF32-4B1E-AFF4-84C1F251BEA4}" srcOrd="0" destOrd="0" parTransId="{CA3A047E-126E-428C-9DF1-356D20E2D4CB}" sibTransId="{584CAFDA-9ABE-4EBC-BCB3-10891D2BBF0E}"/>
    <dgm:cxn modelId="{9417FC53-F6D7-43F0-9178-C28DBE8668AA}" type="presOf" srcId="{8FBFFB14-3932-40A0-9D3E-CC3631969E9B}" destId="{3E546698-1B13-4E59-9855-1D3630D5E64F}" srcOrd="0" destOrd="0" presId="urn:microsoft.com/office/officeart/2005/8/layout/list1"/>
    <dgm:cxn modelId="{8BE8A516-757B-4E5A-ACEF-0BBB51C73335}" type="presOf" srcId="{8FBFFB14-3932-40A0-9D3E-CC3631969E9B}" destId="{3A18B499-BCBC-4B0C-8979-AAA2E04064AC}" srcOrd="1" destOrd="0" presId="urn:microsoft.com/office/officeart/2005/8/layout/list1"/>
    <dgm:cxn modelId="{C1528214-E382-4CE0-9E44-5162502E99D1}" type="presOf" srcId="{593D0DD9-EF32-4B1E-AFF4-84C1F251BEA4}" destId="{89802515-6144-4E8A-92CD-401505D6DD19}" srcOrd="0" destOrd="0" presId="urn:microsoft.com/office/officeart/2005/8/layout/list1"/>
    <dgm:cxn modelId="{CAF4D65C-825F-4336-8CCC-7839595E3E19}" srcId="{56EBD6A3-8E28-40C4-BEF0-E50F8A012506}" destId="{C32B91BF-EB79-46A1-99F1-EB3A476E494C}" srcOrd="1" destOrd="0" parTransId="{5CAF1BEE-9D0F-449D-AC3F-1F4B53438123}" sibTransId="{FCA10B2E-B5DD-4B60-8051-EE62EE5C036B}"/>
    <dgm:cxn modelId="{89F1F2E3-6F76-4E1D-88B2-0CEC94633E83}" srcId="{00EB370E-09C4-4D17-B992-213F33BE77A7}" destId="{56EBD6A3-8E28-40C4-BEF0-E50F8A012506}" srcOrd="1" destOrd="0" parTransId="{E21BDD9B-EFE7-4DC8-8A20-1826506CC1D2}" sibTransId="{B2AE6DDF-7065-45C8-B49B-5B272DCA55BC}"/>
    <dgm:cxn modelId="{F6B8A05A-BF38-4829-A09B-7EF551AE2EC8}" type="presOf" srcId="{56EBD6A3-8E28-40C4-BEF0-E50F8A012506}" destId="{1FF4D751-FD36-4E2D-8886-FA0ED75BFCCD}" srcOrd="1" destOrd="0" presId="urn:microsoft.com/office/officeart/2005/8/layout/list1"/>
    <dgm:cxn modelId="{3C9587C2-E592-4AC7-ABB3-04A400382D8F}" srcId="{8FBFFB14-3932-40A0-9D3E-CC3631969E9B}" destId="{EA676C75-5F03-48FA-8BAB-893D8D4041AF}" srcOrd="0" destOrd="0" parTransId="{2DE269C5-8A7E-4630-A44F-145363BECEAD}" sibTransId="{B2C07EDC-D93A-421B-AED3-45B4E8A60A39}"/>
    <dgm:cxn modelId="{909A1D6C-CD22-4EC6-A6AB-07F52915F09A}" type="presOf" srcId="{00EB370E-09C4-4D17-B992-213F33BE77A7}" destId="{EE329B16-D1F3-474C-916D-793BEAFCDD6D}" srcOrd="0" destOrd="0" presId="urn:microsoft.com/office/officeart/2005/8/layout/list1"/>
    <dgm:cxn modelId="{040DD19C-9DDC-4DE9-AAEE-5892C58C001B}" srcId="{00EB370E-09C4-4D17-B992-213F33BE77A7}" destId="{8FBFFB14-3932-40A0-9D3E-CC3631969E9B}" srcOrd="0" destOrd="0" parTransId="{BD74A207-68C1-4F18-818A-015AFFCBF39D}" sibTransId="{B999DAA9-C0CD-410F-99F2-2E3A7FA3D8CF}"/>
    <dgm:cxn modelId="{928F7B69-8980-4077-A781-74C2813E0795}" type="presOf" srcId="{EA676C75-5F03-48FA-8BAB-893D8D4041AF}" destId="{12294749-AF45-4F7E-937C-09F8670BFDBB}" srcOrd="0" destOrd="0" presId="urn:microsoft.com/office/officeart/2005/8/layout/list1"/>
    <dgm:cxn modelId="{B02269D6-12DE-46DE-B363-6E8B80F540AA}" type="presParOf" srcId="{EE329B16-D1F3-474C-916D-793BEAFCDD6D}" destId="{9EAE33DA-886B-478E-B7F1-2795B087CE87}" srcOrd="0" destOrd="0" presId="urn:microsoft.com/office/officeart/2005/8/layout/list1"/>
    <dgm:cxn modelId="{DE318EAA-2527-4529-8615-A0F027D50494}" type="presParOf" srcId="{9EAE33DA-886B-478E-B7F1-2795B087CE87}" destId="{3E546698-1B13-4E59-9855-1D3630D5E64F}" srcOrd="0" destOrd="0" presId="urn:microsoft.com/office/officeart/2005/8/layout/list1"/>
    <dgm:cxn modelId="{37591E4F-5BD6-41A2-B9D2-48FB78EF15DB}" type="presParOf" srcId="{9EAE33DA-886B-478E-B7F1-2795B087CE87}" destId="{3A18B499-BCBC-4B0C-8979-AAA2E04064AC}" srcOrd="1" destOrd="0" presId="urn:microsoft.com/office/officeart/2005/8/layout/list1"/>
    <dgm:cxn modelId="{84CBEE3A-22A0-4283-81FF-E40D9C826D78}" type="presParOf" srcId="{EE329B16-D1F3-474C-916D-793BEAFCDD6D}" destId="{482E082C-8029-46BB-AEAB-80AD0C9971D7}" srcOrd="1" destOrd="0" presId="urn:microsoft.com/office/officeart/2005/8/layout/list1"/>
    <dgm:cxn modelId="{7FE687B6-D100-49D8-BD00-BEBD7E4B604B}" type="presParOf" srcId="{EE329B16-D1F3-474C-916D-793BEAFCDD6D}" destId="{12294749-AF45-4F7E-937C-09F8670BFDBB}" srcOrd="2" destOrd="0" presId="urn:microsoft.com/office/officeart/2005/8/layout/list1"/>
    <dgm:cxn modelId="{871D6B8F-76C1-418C-A08F-776D0A404661}" type="presParOf" srcId="{EE329B16-D1F3-474C-916D-793BEAFCDD6D}" destId="{D8DD5352-3897-40FF-8F7E-ED6A2BBA1122}" srcOrd="3" destOrd="0" presId="urn:microsoft.com/office/officeart/2005/8/layout/list1"/>
    <dgm:cxn modelId="{1CCA5EBC-3453-4E01-836C-9BE653D9BBC9}" type="presParOf" srcId="{EE329B16-D1F3-474C-916D-793BEAFCDD6D}" destId="{F682CE20-F42A-47B6-B7EB-FAFCC73BD83F}" srcOrd="4" destOrd="0" presId="urn:microsoft.com/office/officeart/2005/8/layout/list1"/>
    <dgm:cxn modelId="{C7D60B80-470E-4644-9E2F-53BAE1B27530}" type="presParOf" srcId="{F682CE20-F42A-47B6-B7EB-FAFCC73BD83F}" destId="{6F1C9912-998D-4554-A325-29813E03D786}" srcOrd="0" destOrd="0" presId="urn:microsoft.com/office/officeart/2005/8/layout/list1"/>
    <dgm:cxn modelId="{F93595E2-C2F0-4382-B0D5-A5D571B01114}" type="presParOf" srcId="{F682CE20-F42A-47B6-B7EB-FAFCC73BD83F}" destId="{1FF4D751-FD36-4E2D-8886-FA0ED75BFCCD}" srcOrd="1" destOrd="0" presId="urn:microsoft.com/office/officeart/2005/8/layout/list1"/>
    <dgm:cxn modelId="{AC7AA2BF-0DF8-4B1E-AFE1-28F8F5C3183E}" type="presParOf" srcId="{EE329B16-D1F3-474C-916D-793BEAFCDD6D}" destId="{AF008330-E025-4B30-91EC-444F101BEB93}" srcOrd="5" destOrd="0" presId="urn:microsoft.com/office/officeart/2005/8/layout/list1"/>
    <dgm:cxn modelId="{EAE2A2B6-C5AE-44C3-8043-C7D79BE2190B}" type="presParOf" srcId="{EE329B16-D1F3-474C-916D-793BEAFCDD6D}" destId="{89802515-6144-4E8A-92CD-401505D6DD19}"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1A4839-54E3-4C4C-8E5F-6F705ED08272}"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kumimoji="1" lang="ja-JP" altLang="en-US"/>
        </a:p>
      </dgm:t>
    </dgm:pt>
    <dgm:pt modelId="{C80879E7-2C01-4B56-BFA6-7516DDE78BD5}">
      <dgm:prSet/>
      <dgm:spPr/>
      <dgm:t>
        <a:bodyPr/>
        <a:lstStyle/>
        <a:p>
          <a:pPr rtl="0"/>
          <a:r>
            <a:rPr kumimoji="1" lang="ja-JP" altLang="en-US" dirty="0" smtClean="0"/>
            <a:t>同じ「寝たきり・経管栄養」事例における比較検討</a:t>
          </a:r>
          <a:endParaRPr kumimoji="1" lang="en-US" altLang="ja-JP" dirty="0" smtClean="0"/>
        </a:p>
      </dgm:t>
    </dgm:pt>
    <dgm:pt modelId="{E9BDEF1F-4356-4373-8A51-ECF5F1D8DD7E}" type="parTrans" cxnId="{8AF3F1A9-9AC2-40B8-A785-E7EA69177CBF}">
      <dgm:prSet/>
      <dgm:spPr/>
      <dgm:t>
        <a:bodyPr/>
        <a:lstStyle/>
        <a:p>
          <a:endParaRPr kumimoji="1" lang="ja-JP" altLang="en-US"/>
        </a:p>
      </dgm:t>
    </dgm:pt>
    <dgm:pt modelId="{4D144231-0665-4B37-B105-7BACE3799E9B}" type="sibTrans" cxnId="{8AF3F1A9-9AC2-40B8-A785-E7EA69177CBF}">
      <dgm:prSet/>
      <dgm:spPr/>
      <dgm:t>
        <a:bodyPr/>
        <a:lstStyle/>
        <a:p>
          <a:endParaRPr kumimoji="1" lang="ja-JP" altLang="en-US"/>
        </a:p>
      </dgm:t>
    </dgm:pt>
    <dgm:pt modelId="{E593AE38-4804-43C5-8F3F-6A4E0281EE07}">
      <dgm:prSet/>
      <dgm:spPr/>
      <dgm:t>
        <a:bodyPr/>
        <a:lstStyle/>
        <a:p>
          <a:pPr rtl="0"/>
          <a:r>
            <a:rPr kumimoji="1" lang="ja-JP" altLang="en-US" dirty="0" smtClean="0"/>
            <a:t>経管栄養にかかる介護の手間の違い。</a:t>
          </a:r>
          <a:endParaRPr kumimoji="1" lang="en-US" dirty="0"/>
        </a:p>
      </dgm:t>
    </dgm:pt>
    <dgm:pt modelId="{1D322F05-BF38-4EDB-A6E9-1B05DD206659}" type="parTrans" cxnId="{2C3923D9-0D31-4BDC-AA2A-1DBAD53322CD}">
      <dgm:prSet/>
      <dgm:spPr/>
      <dgm:t>
        <a:bodyPr/>
        <a:lstStyle/>
        <a:p>
          <a:endParaRPr kumimoji="1" lang="ja-JP" altLang="en-US"/>
        </a:p>
      </dgm:t>
    </dgm:pt>
    <dgm:pt modelId="{B98F34B9-FE3B-46FA-95F3-E24435112917}" type="sibTrans" cxnId="{2C3923D9-0D31-4BDC-AA2A-1DBAD53322CD}">
      <dgm:prSet/>
      <dgm:spPr/>
      <dgm:t>
        <a:bodyPr/>
        <a:lstStyle/>
        <a:p>
          <a:endParaRPr kumimoji="1" lang="ja-JP" altLang="en-US"/>
        </a:p>
      </dgm:t>
    </dgm:pt>
    <dgm:pt modelId="{6F0AFC69-A8A9-4BF1-8CE3-B328DF715895}">
      <dgm:prSet/>
      <dgm:spPr/>
      <dgm:t>
        <a:bodyPr/>
        <a:lstStyle/>
        <a:p>
          <a:pPr rtl="0"/>
          <a:r>
            <a:rPr kumimoji="1" lang="ja-JP" altLang="en-US" dirty="0" smtClean="0"/>
            <a:t>喀痰吸引・体位交換等にかかる介護の手間の違い。</a:t>
          </a:r>
          <a:endParaRPr kumimoji="1" lang="en-US" dirty="0"/>
        </a:p>
      </dgm:t>
    </dgm:pt>
    <dgm:pt modelId="{C3B745BB-83DA-4E0B-96DE-9E2ADA80A28F}" type="parTrans" cxnId="{BCA6643A-2DB0-4BA3-BFD4-829FBFD63536}">
      <dgm:prSet/>
      <dgm:spPr/>
      <dgm:t>
        <a:bodyPr/>
        <a:lstStyle/>
        <a:p>
          <a:endParaRPr kumimoji="1" lang="ja-JP" altLang="en-US"/>
        </a:p>
      </dgm:t>
    </dgm:pt>
    <dgm:pt modelId="{02B78336-E346-40E6-AA9B-39928BEF2984}" type="sibTrans" cxnId="{BCA6643A-2DB0-4BA3-BFD4-829FBFD63536}">
      <dgm:prSet/>
      <dgm:spPr/>
      <dgm:t>
        <a:bodyPr/>
        <a:lstStyle/>
        <a:p>
          <a:endParaRPr kumimoji="1" lang="ja-JP" altLang="en-US"/>
        </a:p>
      </dgm:t>
    </dgm:pt>
    <dgm:pt modelId="{6789886B-0939-4790-ABB0-46E0F47923E7}">
      <dgm:prSet/>
      <dgm:spPr/>
      <dgm:t>
        <a:bodyPr/>
        <a:lstStyle/>
        <a:p>
          <a:pPr rtl="0"/>
          <a:r>
            <a:rPr kumimoji="1" lang="ja-JP" altLang="en-US" dirty="0" smtClean="0"/>
            <a:t>現場で「寝たきり」を見ている専門職のイメージの多様性と、基本調査から示されるイメージの画一性との差を埋めるための特記事項が必要。</a:t>
          </a:r>
          <a:endParaRPr kumimoji="1" lang="en-US" dirty="0"/>
        </a:p>
      </dgm:t>
    </dgm:pt>
    <dgm:pt modelId="{FC38FCF6-5D1F-4CBB-B213-A4AAFD89B931}" type="parTrans" cxnId="{CD2EEB69-DDBB-4242-94C2-1B489CCD978C}">
      <dgm:prSet/>
      <dgm:spPr/>
      <dgm:t>
        <a:bodyPr/>
        <a:lstStyle/>
        <a:p>
          <a:endParaRPr kumimoji="1" lang="ja-JP" altLang="en-US"/>
        </a:p>
      </dgm:t>
    </dgm:pt>
    <dgm:pt modelId="{01939E2F-2A4D-4098-9A15-4CFAD735C98D}" type="sibTrans" cxnId="{CD2EEB69-DDBB-4242-94C2-1B489CCD978C}">
      <dgm:prSet/>
      <dgm:spPr/>
      <dgm:t>
        <a:bodyPr/>
        <a:lstStyle/>
        <a:p>
          <a:endParaRPr kumimoji="1" lang="ja-JP" altLang="en-US"/>
        </a:p>
      </dgm:t>
    </dgm:pt>
    <dgm:pt modelId="{E3BCC911-C7F1-4133-B19C-942135D014EF}">
      <dgm:prSet/>
      <dgm:spPr/>
      <dgm:t>
        <a:bodyPr/>
        <a:lstStyle/>
        <a:p>
          <a:pPr rtl="0"/>
          <a:endParaRPr kumimoji="1" lang="en-US" dirty="0"/>
        </a:p>
      </dgm:t>
    </dgm:pt>
    <dgm:pt modelId="{0E65805D-5210-4B11-90FB-33DF46A9F19C}" type="parTrans" cxnId="{CB66984E-CD44-4925-AFD6-4D7AC371B474}">
      <dgm:prSet/>
      <dgm:spPr/>
      <dgm:t>
        <a:bodyPr/>
        <a:lstStyle/>
        <a:p>
          <a:endParaRPr kumimoji="1" lang="ja-JP" altLang="en-US"/>
        </a:p>
      </dgm:t>
    </dgm:pt>
    <dgm:pt modelId="{B1A55D40-1D3D-44FF-A15F-4E7A889AC97C}" type="sibTrans" cxnId="{CB66984E-CD44-4925-AFD6-4D7AC371B474}">
      <dgm:prSet/>
      <dgm:spPr/>
      <dgm:t>
        <a:bodyPr/>
        <a:lstStyle/>
        <a:p>
          <a:endParaRPr kumimoji="1" lang="ja-JP" altLang="en-US"/>
        </a:p>
      </dgm:t>
    </dgm:pt>
    <dgm:pt modelId="{5346C941-5040-424F-ABA8-180D7F870133}" type="pres">
      <dgm:prSet presAssocID="{5A1A4839-54E3-4C4C-8E5F-6F705ED08272}" presName="linear" presStyleCnt="0">
        <dgm:presLayoutVars>
          <dgm:animLvl val="lvl"/>
          <dgm:resizeHandles val="exact"/>
        </dgm:presLayoutVars>
      </dgm:prSet>
      <dgm:spPr/>
      <dgm:t>
        <a:bodyPr/>
        <a:lstStyle/>
        <a:p>
          <a:endParaRPr kumimoji="1" lang="ja-JP" altLang="en-US"/>
        </a:p>
      </dgm:t>
    </dgm:pt>
    <dgm:pt modelId="{622FBEF1-4BCD-4A08-A878-C5204D4663F6}" type="pres">
      <dgm:prSet presAssocID="{C80879E7-2C01-4B56-BFA6-7516DDE78BD5}" presName="parentText" presStyleLbl="node1" presStyleIdx="0" presStyleCnt="1">
        <dgm:presLayoutVars>
          <dgm:chMax val="0"/>
          <dgm:bulletEnabled val="1"/>
        </dgm:presLayoutVars>
      </dgm:prSet>
      <dgm:spPr/>
      <dgm:t>
        <a:bodyPr/>
        <a:lstStyle/>
        <a:p>
          <a:endParaRPr kumimoji="1" lang="ja-JP" altLang="en-US"/>
        </a:p>
      </dgm:t>
    </dgm:pt>
    <dgm:pt modelId="{1D2EA9A4-2EBF-478D-A4F4-91F076523CFA}" type="pres">
      <dgm:prSet presAssocID="{C80879E7-2C01-4B56-BFA6-7516DDE78BD5}" presName="childText" presStyleLbl="revTx" presStyleIdx="0" presStyleCnt="1">
        <dgm:presLayoutVars>
          <dgm:bulletEnabled val="1"/>
        </dgm:presLayoutVars>
      </dgm:prSet>
      <dgm:spPr/>
      <dgm:t>
        <a:bodyPr/>
        <a:lstStyle/>
        <a:p>
          <a:endParaRPr kumimoji="1" lang="ja-JP" altLang="en-US"/>
        </a:p>
      </dgm:t>
    </dgm:pt>
  </dgm:ptLst>
  <dgm:cxnLst>
    <dgm:cxn modelId="{1D2CA817-D268-443E-BB93-40694F1A963D}" type="presOf" srcId="{E593AE38-4804-43C5-8F3F-6A4E0281EE07}" destId="{1D2EA9A4-2EBF-478D-A4F4-91F076523CFA}" srcOrd="0" destOrd="1" presId="urn:microsoft.com/office/officeart/2005/8/layout/vList2"/>
    <dgm:cxn modelId="{479BAC28-4BFC-4D62-8A6F-99F4EF7B560D}" type="presOf" srcId="{6F0AFC69-A8A9-4BF1-8CE3-B328DF715895}" destId="{1D2EA9A4-2EBF-478D-A4F4-91F076523CFA}" srcOrd="0" destOrd="2" presId="urn:microsoft.com/office/officeart/2005/8/layout/vList2"/>
    <dgm:cxn modelId="{BCA6643A-2DB0-4BA3-BFD4-829FBFD63536}" srcId="{C80879E7-2C01-4B56-BFA6-7516DDE78BD5}" destId="{6F0AFC69-A8A9-4BF1-8CE3-B328DF715895}" srcOrd="2" destOrd="0" parTransId="{C3B745BB-83DA-4E0B-96DE-9E2ADA80A28F}" sibTransId="{02B78336-E346-40E6-AA9B-39928BEF2984}"/>
    <dgm:cxn modelId="{BED3B576-2016-4C7E-86E9-71070782E7A6}" type="presOf" srcId="{E3BCC911-C7F1-4133-B19C-942135D014EF}" destId="{1D2EA9A4-2EBF-478D-A4F4-91F076523CFA}" srcOrd="0" destOrd="0" presId="urn:microsoft.com/office/officeart/2005/8/layout/vList2"/>
    <dgm:cxn modelId="{CB66984E-CD44-4925-AFD6-4D7AC371B474}" srcId="{C80879E7-2C01-4B56-BFA6-7516DDE78BD5}" destId="{E3BCC911-C7F1-4133-B19C-942135D014EF}" srcOrd="0" destOrd="0" parTransId="{0E65805D-5210-4B11-90FB-33DF46A9F19C}" sibTransId="{B1A55D40-1D3D-44FF-A15F-4E7A889AC97C}"/>
    <dgm:cxn modelId="{63B52009-DA73-42B9-B36D-20E8680CEE94}" type="presOf" srcId="{C80879E7-2C01-4B56-BFA6-7516DDE78BD5}" destId="{622FBEF1-4BCD-4A08-A878-C5204D4663F6}" srcOrd="0" destOrd="0" presId="urn:microsoft.com/office/officeart/2005/8/layout/vList2"/>
    <dgm:cxn modelId="{79E3C4ED-EC5E-4B3A-A977-6AA8CE3943FF}" type="presOf" srcId="{6789886B-0939-4790-ABB0-46E0F47923E7}" destId="{1D2EA9A4-2EBF-478D-A4F4-91F076523CFA}" srcOrd="0" destOrd="3" presId="urn:microsoft.com/office/officeart/2005/8/layout/vList2"/>
    <dgm:cxn modelId="{4E1D2F11-BB5C-4631-AB80-4B28511E14E1}" type="presOf" srcId="{5A1A4839-54E3-4C4C-8E5F-6F705ED08272}" destId="{5346C941-5040-424F-ABA8-180D7F870133}" srcOrd="0" destOrd="0" presId="urn:microsoft.com/office/officeart/2005/8/layout/vList2"/>
    <dgm:cxn modelId="{8AF3F1A9-9AC2-40B8-A785-E7EA69177CBF}" srcId="{5A1A4839-54E3-4C4C-8E5F-6F705ED08272}" destId="{C80879E7-2C01-4B56-BFA6-7516DDE78BD5}" srcOrd="0" destOrd="0" parTransId="{E9BDEF1F-4356-4373-8A51-ECF5F1D8DD7E}" sibTransId="{4D144231-0665-4B37-B105-7BACE3799E9B}"/>
    <dgm:cxn modelId="{CD2EEB69-DDBB-4242-94C2-1B489CCD978C}" srcId="{C80879E7-2C01-4B56-BFA6-7516DDE78BD5}" destId="{6789886B-0939-4790-ABB0-46E0F47923E7}" srcOrd="3" destOrd="0" parTransId="{FC38FCF6-5D1F-4CBB-B213-A4AAFD89B931}" sibTransId="{01939E2F-2A4D-4098-9A15-4CFAD735C98D}"/>
    <dgm:cxn modelId="{2C3923D9-0D31-4BDC-AA2A-1DBAD53322CD}" srcId="{C80879E7-2C01-4B56-BFA6-7516DDE78BD5}" destId="{E593AE38-4804-43C5-8F3F-6A4E0281EE07}" srcOrd="1" destOrd="0" parTransId="{1D322F05-BF38-4EDB-A6E9-1B05DD206659}" sibTransId="{B98F34B9-FE3B-46FA-95F3-E24435112917}"/>
    <dgm:cxn modelId="{11484C00-3633-40F5-AC74-9E15BC44F477}" type="presParOf" srcId="{5346C941-5040-424F-ABA8-180D7F870133}" destId="{622FBEF1-4BCD-4A08-A878-C5204D4663F6}" srcOrd="0" destOrd="0" presId="urn:microsoft.com/office/officeart/2005/8/layout/vList2"/>
    <dgm:cxn modelId="{BBFBB000-49C3-48B5-A768-1C42690A280E}" type="presParOf" srcId="{5346C941-5040-424F-ABA8-180D7F870133}" destId="{1D2EA9A4-2EBF-478D-A4F4-91F076523CFA}"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EB370E-09C4-4D17-B992-213F33BE77A7}" type="doc">
      <dgm:prSet loTypeId="urn:microsoft.com/office/officeart/2005/8/layout/list1" loCatId="list" qsTypeId="urn:microsoft.com/office/officeart/2005/8/quickstyle/3d1" qsCatId="3D" csTypeId="urn:microsoft.com/office/officeart/2005/8/colors/colorful3" csCatId="colorful" phldr="1"/>
      <dgm:spPr/>
      <dgm:t>
        <a:bodyPr/>
        <a:lstStyle/>
        <a:p>
          <a:endParaRPr kumimoji="1" lang="ja-JP" altLang="en-US"/>
        </a:p>
      </dgm:t>
    </dgm:pt>
    <dgm:pt modelId="{8FBFFB14-3932-40A0-9D3E-CC3631969E9B}">
      <dgm:prSet phldrT="[テキスト]"/>
      <dgm:spPr/>
      <dgm:t>
        <a:bodyPr/>
        <a:lstStyle/>
        <a:p>
          <a:r>
            <a:rPr kumimoji="1" lang="ja-JP" altLang="en-US" dirty="0" smtClean="0"/>
            <a:t>認定調査員研修では</a:t>
          </a:r>
          <a:endParaRPr kumimoji="1" lang="ja-JP" altLang="en-US" dirty="0"/>
        </a:p>
      </dgm:t>
    </dgm:pt>
    <dgm:pt modelId="{BD74A207-68C1-4F18-818A-015AFFCBF39D}" type="parTrans" cxnId="{040DD19C-9DDC-4DE9-AAEE-5892C58C001B}">
      <dgm:prSet/>
      <dgm:spPr/>
      <dgm:t>
        <a:bodyPr/>
        <a:lstStyle/>
        <a:p>
          <a:endParaRPr kumimoji="1" lang="ja-JP" altLang="en-US"/>
        </a:p>
      </dgm:t>
    </dgm:pt>
    <dgm:pt modelId="{B999DAA9-C0CD-410F-99F2-2E3A7FA3D8CF}" type="sibTrans" cxnId="{040DD19C-9DDC-4DE9-AAEE-5892C58C001B}">
      <dgm:prSet/>
      <dgm:spPr/>
      <dgm:t>
        <a:bodyPr/>
        <a:lstStyle/>
        <a:p>
          <a:endParaRPr kumimoji="1" lang="ja-JP" altLang="en-US"/>
        </a:p>
      </dgm:t>
    </dgm:pt>
    <dgm:pt modelId="{56EBD6A3-8E28-40C4-BEF0-E50F8A012506}">
      <dgm:prSet phldrT="[テキスト]"/>
      <dgm:spPr/>
      <dgm:t>
        <a:bodyPr/>
        <a:lstStyle/>
        <a:p>
          <a:r>
            <a:rPr kumimoji="1" lang="ja-JP" altLang="en-US" dirty="0" smtClean="0"/>
            <a:t>審査会委員研修では</a:t>
          </a:r>
          <a:endParaRPr kumimoji="1" lang="ja-JP" altLang="en-US" dirty="0"/>
        </a:p>
      </dgm:t>
    </dgm:pt>
    <dgm:pt modelId="{E21BDD9B-EFE7-4DC8-8A20-1826506CC1D2}" type="parTrans" cxnId="{89F1F2E3-6F76-4E1D-88B2-0CEC94633E83}">
      <dgm:prSet/>
      <dgm:spPr/>
      <dgm:t>
        <a:bodyPr/>
        <a:lstStyle/>
        <a:p>
          <a:endParaRPr kumimoji="1" lang="ja-JP" altLang="en-US"/>
        </a:p>
      </dgm:t>
    </dgm:pt>
    <dgm:pt modelId="{B2AE6DDF-7065-45C8-B49B-5B272DCA55BC}" type="sibTrans" cxnId="{89F1F2E3-6F76-4E1D-88B2-0CEC94633E83}">
      <dgm:prSet/>
      <dgm:spPr/>
      <dgm:t>
        <a:bodyPr/>
        <a:lstStyle/>
        <a:p>
          <a:endParaRPr kumimoji="1" lang="ja-JP" altLang="en-US"/>
        </a:p>
      </dgm:t>
    </dgm:pt>
    <dgm:pt modelId="{EA676C75-5F03-48FA-8BAB-893D8D4041AF}">
      <dgm:prSet phldrT="[テキスト]"/>
      <dgm:spPr/>
      <dgm:t>
        <a:bodyPr/>
        <a:lstStyle/>
        <a:p>
          <a:r>
            <a:rPr kumimoji="1" lang="ja-JP" altLang="en-US" dirty="0" smtClean="0"/>
            <a:t>重度寝たきりの要介護高齢者の特記事項のポイントを伝えるための事例。２事例を比較検討することで、特記事項の重要性についての理解が深まる。</a:t>
          </a:r>
          <a:endParaRPr kumimoji="1" lang="ja-JP" altLang="en-US" dirty="0"/>
        </a:p>
      </dgm:t>
    </dgm:pt>
    <dgm:pt modelId="{2DE269C5-8A7E-4630-A44F-145363BECEAD}" type="parTrans" cxnId="{3C9587C2-E592-4AC7-ABB3-04A400382D8F}">
      <dgm:prSet/>
      <dgm:spPr/>
      <dgm:t>
        <a:bodyPr/>
        <a:lstStyle/>
        <a:p>
          <a:endParaRPr kumimoji="1" lang="ja-JP" altLang="en-US"/>
        </a:p>
      </dgm:t>
    </dgm:pt>
    <dgm:pt modelId="{B2C07EDC-D93A-421B-AED3-45B4E8A60A39}" type="sibTrans" cxnId="{3C9587C2-E592-4AC7-ABB3-04A400382D8F}">
      <dgm:prSet/>
      <dgm:spPr/>
      <dgm:t>
        <a:bodyPr/>
        <a:lstStyle/>
        <a:p>
          <a:endParaRPr kumimoji="1" lang="ja-JP" altLang="en-US"/>
        </a:p>
      </dgm:t>
    </dgm:pt>
    <dgm:pt modelId="{B8F5467E-3DCD-4575-97F0-494611A08356}">
      <dgm:prSet phldrT="[テキスト]"/>
      <dgm:spPr/>
      <dgm:t>
        <a:bodyPr/>
        <a:lstStyle/>
        <a:p>
          <a:r>
            <a:rPr kumimoji="1" lang="ja-JP" altLang="en-US" dirty="0" smtClean="0">
              <a:solidFill>
                <a:schemeClr val="tx1"/>
              </a:solidFill>
            </a:rPr>
            <a:t>「寝たきり」「経管栄養」の介護の手間にも多様性があるため、特記事項を基に審査を行うことを示す事例。</a:t>
          </a:r>
          <a:endParaRPr kumimoji="1" lang="ja-JP" altLang="en-US" dirty="0">
            <a:solidFill>
              <a:schemeClr val="tx1"/>
            </a:solidFill>
          </a:endParaRPr>
        </a:p>
      </dgm:t>
    </dgm:pt>
    <dgm:pt modelId="{E1AF9A17-3873-4C89-B11B-8CB9B915F3B6}" type="parTrans" cxnId="{6E8F6CC6-79CD-409B-80AB-AFBD7D690AD5}">
      <dgm:prSet/>
      <dgm:spPr/>
      <dgm:t>
        <a:bodyPr/>
        <a:lstStyle/>
        <a:p>
          <a:endParaRPr kumimoji="1" lang="ja-JP" altLang="en-US"/>
        </a:p>
      </dgm:t>
    </dgm:pt>
    <dgm:pt modelId="{81DD7481-943E-4F3D-AE6A-412281260548}" type="sibTrans" cxnId="{6E8F6CC6-79CD-409B-80AB-AFBD7D690AD5}">
      <dgm:prSet/>
      <dgm:spPr/>
      <dgm:t>
        <a:bodyPr/>
        <a:lstStyle/>
        <a:p>
          <a:endParaRPr kumimoji="1" lang="ja-JP" altLang="en-US"/>
        </a:p>
      </dgm:t>
    </dgm:pt>
    <dgm:pt modelId="{178BA34C-00DC-423B-B5B6-C616D0CF4660}">
      <dgm:prSet phldrT="[テキスト]"/>
      <dgm:spPr/>
      <dgm:t>
        <a:bodyPr/>
        <a:lstStyle/>
        <a:p>
          <a:r>
            <a:rPr kumimoji="1" lang="ja-JP" altLang="en-US" dirty="0" smtClean="0"/>
            <a:t>改めて特記事項の重要性を伝達することが重要。</a:t>
          </a:r>
          <a:endParaRPr kumimoji="1" lang="ja-JP" altLang="en-US" dirty="0"/>
        </a:p>
      </dgm:t>
    </dgm:pt>
    <dgm:pt modelId="{EF868BEE-D171-4EF1-8A14-26501AF87834}" type="parTrans" cxnId="{FFF7A104-6848-425C-B9A9-496C012A5CB3}">
      <dgm:prSet/>
      <dgm:spPr/>
      <dgm:t>
        <a:bodyPr/>
        <a:lstStyle/>
        <a:p>
          <a:endParaRPr kumimoji="1" lang="ja-JP" altLang="en-US"/>
        </a:p>
      </dgm:t>
    </dgm:pt>
    <dgm:pt modelId="{C7E01877-67FC-4B44-9996-BF374DB82E37}" type="sibTrans" cxnId="{FFF7A104-6848-425C-B9A9-496C012A5CB3}">
      <dgm:prSet/>
      <dgm:spPr/>
      <dgm:t>
        <a:bodyPr/>
        <a:lstStyle/>
        <a:p>
          <a:endParaRPr kumimoji="1" lang="ja-JP" altLang="en-US"/>
        </a:p>
      </dgm:t>
    </dgm:pt>
    <dgm:pt modelId="{EE329B16-D1F3-474C-916D-793BEAFCDD6D}" type="pres">
      <dgm:prSet presAssocID="{00EB370E-09C4-4D17-B992-213F33BE77A7}" presName="linear" presStyleCnt="0">
        <dgm:presLayoutVars>
          <dgm:dir/>
          <dgm:animLvl val="lvl"/>
          <dgm:resizeHandles val="exact"/>
        </dgm:presLayoutVars>
      </dgm:prSet>
      <dgm:spPr/>
      <dgm:t>
        <a:bodyPr/>
        <a:lstStyle/>
        <a:p>
          <a:endParaRPr kumimoji="1" lang="ja-JP" altLang="en-US"/>
        </a:p>
      </dgm:t>
    </dgm:pt>
    <dgm:pt modelId="{9EAE33DA-886B-478E-B7F1-2795B087CE87}" type="pres">
      <dgm:prSet presAssocID="{8FBFFB14-3932-40A0-9D3E-CC3631969E9B}" presName="parentLin" presStyleCnt="0"/>
      <dgm:spPr/>
    </dgm:pt>
    <dgm:pt modelId="{3E546698-1B13-4E59-9855-1D3630D5E64F}" type="pres">
      <dgm:prSet presAssocID="{8FBFFB14-3932-40A0-9D3E-CC3631969E9B}" presName="parentLeftMargin" presStyleLbl="node1" presStyleIdx="0" presStyleCnt="2"/>
      <dgm:spPr/>
      <dgm:t>
        <a:bodyPr/>
        <a:lstStyle/>
        <a:p>
          <a:endParaRPr kumimoji="1" lang="ja-JP" altLang="en-US"/>
        </a:p>
      </dgm:t>
    </dgm:pt>
    <dgm:pt modelId="{3A18B499-BCBC-4B0C-8979-AAA2E04064AC}" type="pres">
      <dgm:prSet presAssocID="{8FBFFB14-3932-40A0-9D3E-CC3631969E9B}" presName="parentText" presStyleLbl="node1" presStyleIdx="0" presStyleCnt="2">
        <dgm:presLayoutVars>
          <dgm:chMax val="0"/>
          <dgm:bulletEnabled val="1"/>
        </dgm:presLayoutVars>
      </dgm:prSet>
      <dgm:spPr/>
      <dgm:t>
        <a:bodyPr/>
        <a:lstStyle/>
        <a:p>
          <a:endParaRPr kumimoji="1" lang="ja-JP" altLang="en-US"/>
        </a:p>
      </dgm:t>
    </dgm:pt>
    <dgm:pt modelId="{482E082C-8029-46BB-AEAB-80AD0C9971D7}" type="pres">
      <dgm:prSet presAssocID="{8FBFFB14-3932-40A0-9D3E-CC3631969E9B}" presName="negativeSpace" presStyleCnt="0"/>
      <dgm:spPr/>
    </dgm:pt>
    <dgm:pt modelId="{12294749-AF45-4F7E-937C-09F8670BFDBB}" type="pres">
      <dgm:prSet presAssocID="{8FBFFB14-3932-40A0-9D3E-CC3631969E9B}" presName="childText" presStyleLbl="conFgAcc1" presStyleIdx="0" presStyleCnt="2">
        <dgm:presLayoutVars>
          <dgm:bulletEnabled val="1"/>
        </dgm:presLayoutVars>
      </dgm:prSet>
      <dgm:spPr/>
      <dgm:t>
        <a:bodyPr/>
        <a:lstStyle/>
        <a:p>
          <a:endParaRPr kumimoji="1" lang="ja-JP" altLang="en-US"/>
        </a:p>
      </dgm:t>
    </dgm:pt>
    <dgm:pt modelId="{D8DD5352-3897-40FF-8F7E-ED6A2BBA1122}" type="pres">
      <dgm:prSet presAssocID="{B999DAA9-C0CD-410F-99F2-2E3A7FA3D8CF}" presName="spaceBetweenRectangles" presStyleCnt="0"/>
      <dgm:spPr/>
    </dgm:pt>
    <dgm:pt modelId="{F682CE20-F42A-47B6-B7EB-FAFCC73BD83F}" type="pres">
      <dgm:prSet presAssocID="{56EBD6A3-8E28-40C4-BEF0-E50F8A012506}" presName="parentLin" presStyleCnt="0"/>
      <dgm:spPr/>
    </dgm:pt>
    <dgm:pt modelId="{6F1C9912-998D-4554-A325-29813E03D786}" type="pres">
      <dgm:prSet presAssocID="{56EBD6A3-8E28-40C4-BEF0-E50F8A012506}" presName="parentLeftMargin" presStyleLbl="node1" presStyleIdx="0" presStyleCnt="2"/>
      <dgm:spPr/>
      <dgm:t>
        <a:bodyPr/>
        <a:lstStyle/>
        <a:p>
          <a:endParaRPr kumimoji="1" lang="ja-JP" altLang="en-US"/>
        </a:p>
      </dgm:t>
    </dgm:pt>
    <dgm:pt modelId="{1FF4D751-FD36-4E2D-8886-FA0ED75BFCCD}" type="pres">
      <dgm:prSet presAssocID="{56EBD6A3-8E28-40C4-BEF0-E50F8A012506}" presName="parentText" presStyleLbl="node1" presStyleIdx="1" presStyleCnt="2">
        <dgm:presLayoutVars>
          <dgm:chMax val="0"/>
          <dgm:bulletEnabled val="1"/>
        </dgm:presLayoutVars>
      </dgm:prSet>
      <dgm:spPr/>
      <dgm:t>
        <a:bodyPr/>
        <a:lstStyle/>
        <a:p>
          <a:endParaRPr kumimoji="1" lang="ja-JP" altLang="en-US"/>
        </a:p>
      </dgm:t>
    </dgm:pt>
    <dgm:pt modelId="{AF008330-E025-4B30-91EC-444F101BEB93}" type="pres">
      <dgm:prSet presAssocID="{56EBD6A3-8E28-40C4-BEF0-E50F8A012506}" presName="negativeSpace" presStyleCnt="0"/>
      <dgm:spPr/>
    </dgm:pt>
    <dgm:pt modelId="{89802515-6144-4E8A-92CD-401505D6DD19}" type="pres">
      <dgm:prSet presAssocID="{56EBD6A3-8E28-40C4-BEF0-E50F8A012506}" presName="childText" presStyleLbl="conFgAcc1" presStyleIdx="1" presStyleCnt="2">
        <dgm:presLayoutVars>
          <dgm:bulletEnabled val="1"/>
        </dgm:presLayoutVars>
      </dgm:prSet>
      <dgm:spPr/>
      <dgm:t>
        <a:bodyPr/>
        <a:lstStyle/>
        <a:p>
          <a:endParaRPr kumimoji="1" lang="ja-JP" altLang="en-US"/>
        </a:p>
      </dgm:t>
    </dgm:pt>
  </dgm:ptLst>
  <dgm:cxnLst>
    <dgm:cxn modelId="{CC2D9499-FA34-45F7-B96D-F643F97695FF}" type="presOf" srcId="{178BA34C-00DC-423B-B5B6-C616D0CF4660}" destId="{89802515-6144-4E8A-92CD-401505D6DD19}" srcOrd="0" destOrd="1" presId="urn:microsoft.com/office/officeart/2005/8/layout/list1"/>
    <dgm:cxn modelId="{63169A77-80FD-42DE-884F-267649AAF0EE}" type="presOf" srcId="{EA676C75-5F03-48FA-8BAB-893D8D4041AF}" destId="{12294749-AF45-4F7E-937C-09F8670BFDBB}" srcOrd="0" destOrd="0" presId="urn:microsoft.com/office/officeart/2005/8/layout/list1"/>
    <dgm:cxn modelId="{E8794327-BD1B-4229-9AF6-85B7CA84F7B1}" type="presOf" srcId="{B8F5467E-3DCD-4575-97F0-494611A08356}" destId="{89802515-6144-4E8A-92CD-401505D6DD19}" srcOrd="0" destOrd="0" presId="urn:microsoft.com/office/officeart/2005/8/layout/list1"/>
    <dgm:cxn modelId="{FFF7A104-6848-425C-B9A9-496C012A5CB3}" srcId="{56EBD6A3-8E28-40C4-BEF0-E50F8A012506}" destId="{178BA34C-00DC-423B-B5B6-C616D0CF4660}" srcOrd="1" destOrd="0" parTransId="{EF868BEE-D171-4EF1-8A14-26501AF87834}" sibTransId="{C7E01877-67FC-4B44-9996-BF374DB82E37}"/>
    <dgm:cxn modelId="{90CAB706-484D-4CE6-9C9D-C0F02119DDDF}" type="presOf" srcId="{56EBD6A3-8E28-40C4-BEF0-E50F8A012506}" destId="{6F1C9912-998D-4554-A325-29813E03D786}" srcOrd="0" destOrd="0" presId="urn:microsoft.com/office/officeart/2005/8/layout/list1"/>
    <dgm:cxn modelId="{7D9C768D-28BA-4D8B-AF83-C5AE8120886D}" type="presOf" srcId="{00EB370E-09C4-4D17-B992-213F33BE77A7}" destId="{EE329B16-D1F3-474C-916D-793BEAFCDD6D}" srcOrd="0" destOrd="0" presId="urn:microsoft.com/office/officeart/2005/8/layout/list1"/>
    <dgm:cxn modelId="{6F944B08-859F-4F32-8584-B20277328092}" type="presOf" srcId="{8FBFFB14-3932-40A0-9D3E-CC3631969E9B}" destId="{3A18B499-BCBC-4B0C-8979-AAA2E04064AC}" srcOrd="1" destOrd="0" presId="urn:microsoft.com/office/officeart/2005/8/layout/list1"/>
    <dgm:cxn modelId="{89F1F2E3-6F76-4E1D-88B2-0CEC94633E83}" srcId="{00EB370E-09C4-4D17-B992-213F33BE77A7}" destId="{56EBD6A3-8E28-40C4-BEF0-E50F8A012506}" srcOrd="1" destOrd="0" parTransId="{E21BDD9B-EFE7-4DC8-8A20-1826506CC1D2}" sibTransId="{B2AE6DDF-7065-45C8-B49B-5B272DCA55BC}"/>
    <dgm:cxn modelId="{3C9587C2-E592-4AC7-ABB3-04A400382D8F}" srcId="{8FBFFB14-3932-40A0-9D3E-CC3631969E9B}" destId="{EA676C75-5F03-48FA-8BAB-893D8D4041AF}" srcOrd="0" destOrd="0" parTransId="{2DE269C5-8A7E-4630-A44F-145363BECEAD}" sibTransId="{B2C07EDC-D93A-421B-AED3-45B4E8A60A39}"/>
    <dgm:cxn modelId="{D35DDFC6-3FAA-4B27-8179-D4E907A64084}" type="presOf" srcId="{56EBD6A3-8E28-40C4-BEF0-E50F8A012506}" destId="{1FF4D751-FD36-4E2D-8886-FA0ED75BFCCD}" srcOrd="1" destOrd="0" presId="urn:microsoft.com/office/officeart/2005/8/layout/list1"/>
    <dgm:cxn modelId="{6E8F6CC6-79CD-409B-80AB-AFBD7D690AD5}" srcId="{56EBD6A3-8E28-40C4-BEF0-E50F8A012506}" destId="{B8F5467E-3DCD-4575-97F0-494611A08356}" srcOrd="0" destOrd="0" parTransId="{E1AF9A17-3873-4C89-B11B-8CB9B915F3B6}" sibTransId="{81DD7481-943E-4F3D-AE6A-412281260548}"/>
    <dgm:cxn modelId="{040DD19C-9DDC-4DE9-AAEE-5892C58C001B}" srcId="{00EB370E-09C4-4D17-B992-213F33BE77A7}" destId="{8FBFFB14-3932-40A0-9D3E-CC3631969E9B}" srcOrd="0" destOrd="0" parTransId="{BD74A207-68C1-4F18-818A-015AFFCBF39D}" sibTransId="{B999DAA9-C0CD-410F-99F2-2E3A7FA3D8CF}"/>
    <dgm:cxn modelId="{173500D3-E075-4F44-B377-CD854337A747}" type="presOf" srcId="{8FBFFB14-3932-40A0-9D3E-CC3631969E9B}" destId="{3E546698-1B13-4E59-9855-1D3630D5E64F}" srcOrd="0" destOrd="0" presId="urn:microsoft.com/office/officeart/2005/8/layout/list1"/>
    <dgm:cxn modelId="{B8911960-5F94-4DA4-B9DD-FDF23961E3EF}" type="presParOf" srcId="{EE329B16-D1F3-474C-916D-793BEAFCDD6D}" destId="{9EAE33DA-886B-478E-B7F1-2795B087CE87}" srcOrd="0" destOrd="0" presId="urn:microsoft.com/office/officeart/2005/8/layout/list1"/>
    <dgm:cxn modelId="{C89ABF66-E55A-4DF4-BDC6-3EE009DA77BB}" type="presParOf" srcId="{9EAE33DA-886B-478E-B7F1-2795B087CE87}" destId="{3E546698-1B13-4E59-9855-1D3630D5E64F}" srcOrd="0" destOrd="0" presId="urn:microsoft.com/office/officeart/2005/8/layout/list1"/>
    <dgm:cxn modelId="{7FED89C6-3F7B-4798-950D-80AF2ABE4781}" type="presParOf" srcId="{9EAE33DA-886B-478E-B7F1-2795B087CE87}" destId="{3A18B499-BCBC-4B0C-8979-AAA2E04064AC}" srcOrd="1" destOrd="0" presId="urn:microsoft.com/office/officeart/2005/8/layout/list1"/>
    <dgm:cxn modelId="{40B137AC-522F-4149-BEB5-E56D20A8C268}" type="presParOf" srcId="{EE329B16-D1F3-474C-916D-793BEAFCDD6D}" destId="{482E082C-8029-46BB-AEAB-80AD0C9971D7}" srcOrd="1" destOrd="0" presId="urn:microsoft.com/office/officeart/2005/8/layout/list1"/>
    <dgm:cxn modelId="{6A7383A8-77F9-42DA-8C3C-4871923D6E52}" type="presParOf" srcId="{EE329B16-D1F3-474C-916D-793BEAFCDD6D}" destId="{12294749-AF45-4F7E-937C-09F8670BFDBB}" srcOrd="2" destOrd="0" presId="urn:microsoft.com/office/officeart/2005/8/layout/list1"/>
    <dgm:cxn modelId="{F053202B-0B49-4BA2-9930-B1921F7769B3}" type="presParOf" srcId="{EE329B16-D1F3-474C-916D-793BEAFCDD6D}" destId="{D8DD5352-3897-40FF-8F7E-ED6A2BBA1122}" srcOrd="3" destOrd="0" presId="urn:microsoft.com/office/officeart/2005/8/layout/list1"/>
    <dgm:cxn modelId="{3CD40B54-E213-4C40-9CB9-3A7D28830C6E}" type="presParOf" srcId="{EE329B16-D1F3-474C-916D-793BEAFCDD6D}" destId="{F682CE20-F42A-47B6-B7EB-FAFCC73BD83F}" srcOrd="4" destOrd="0" presId="urn:microsoft.com/office/officeart/2005/8/layout/list1"/>
    <dgm:cxn modelId="{E871AB3F-3A5C-436C-B537-028537F89A4D}" type="presParOf" srcId="{F682CE20-F42A-47B6-B7EB-FAFCC73BD83F}" destId="{6F1C9912-998D-4554-A325-29813E03D786}" srcOrd="0" destOrd="0" presId="urn:microsoft.com/office/officeart/2005/8/layout/list1"/>
    <dgm:cxn modelId="{7A755488-F649-4D73-81A2-D53500FC3DF1}" type="presParOf" srcId="{F682CE20-F42A-47B6-B7EB-FAFCC73BD83F}" destId="{1FF4D751-FD36-4E2D-8886-FA0ED75BFCCD}" srcOrd="1" destOrd="0" presId="urn:microsoft.com/office/officeart/2005/8/layout/list1"/>
    <dgm:cxn modelId="{49CE3048-05C0-448D-AFE7-FCD563697A00}" type="presParOf" srcId="{EE329B16-D1F3-474C-916D-793BEAFCDD6D}" destId="{AF008330-E025-4B30-91EC-444F101BEB93}" srcOrd="5" destOrd="0" presId="urn:microsoft.com/office/officeart/2005/8/layout/list1"/>
    <dgm:cxn modelId="{4BF304B0-6CDB-41D0-A29A-551718A4A257}" type="presParOf" srcId="{EE329B16-D1F3-474C-916D-793BEAFCDD6D}" destId="{89802515-6144-4E8A-92CD-401505D6DD19}"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1A4839-54E3-4C4C-8E5F-6F705ED08272}"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kumimoji="1" lang="ja-JP" altLang="en-US"/>
        </a:p>
      </dgm:t>
    </dgm:pt>
    <dgm:pt modelId="{C80879E7-2C01-4B56-BFA6-7516DDE78BD5}">
      <dgm:prSet/>
      <dgm:spPr/>
      <dgm:t>
        <a:bodyPr/>
        <a:lstStyle/>
        <a:p>
          <a:pPr rtl="0"/>
          <a:r>
            <a:rPr kumimoji="1" lang="ja-JP" altLang="en-US" dirty="0" smtClean="0"/>
            <a:t>基本調査の選択ミス</a:t>
          </a:r>
          <a:endParaRPr kumimoji="1" lang="en-US" altLang="ja-JP" dirty="0" smtClean="0"/>
        </a:p>
      </dgm:t>
    </dgm:pt>
    <dgm:pt modelId="{E9BDEF1F-4356-4373-8A51-ECF5F1D8DD7E}" type="parTrans" cxnId="{8AF3F1A9-9AC2-40B8-A785-E7EA69177CBF}">
      <dgm:prSet/>
      <dgm:spPr/>
      <dgm:t>
        <a:bodyPr/>
        <a:lstStyle/>
        <a:p>
          <a:endParaRPr kumimoji="1" lang="ja-JP" altLang="en-US"/>
        </a:p>
      </dgm:t>
    </dgm:pt>
    <dgm:pt modelId="{4D144231-0665-4B37-B105-7BACE3799E9B}" type="sibTrans" cxnId="{8AF3F1A9-9AC2-40B8-A785-E7EA69177CBF}">
      <dgm:prSet/>
      <dgm:spPr/>
      <dgm:t>
        <a:bodyPr/>
        <a:lstStyle/>
        <a:p>
          <a:endParaRPr kumimoji="1" lang="ja-JP" altLang="en-US"/>
        </a:p>
      </dgm:t>
    </dgm:pt>
    <dgm:pt modelId="{44CBF0A4-7A11-4628-93E7-061E04616F50}">
      <dgm:prSet/>
      <dgm:spPr/>
      <dgm:t>
        <a:bodyPr/>
        <a:lstStyle/>
        <a:p>
          <a:pPr rtl="0"/>
          <a:r>
            <a:rPr kumimoji="1" lang="ja-JP" altLang="en-US" dirty="0" smtClean="0"/>
            <a:t>「</a:t>
          </a:r>
          <a:r>
            <a:rPr kumimoji="1" lang="en-US" altLang="ja-JP" dirty="0" smtClean="0"/>
            <a:t>3-7</a:t>
          </a:r>
          <a:r>
            <a:rPr kumimoji="1" lang="ja-JP" altLang="en-US" dirty="0" smtClean="0"/>
            <a:t>：場所の理解」の選択に誤りがある。</a:t>
          </a:r>
          <a:endParaRPr kumimoji="1" lang="en-US" altLang="ja-JP" dirty="0" smtClean="0"/>
        </a:p>
      </dgm:t>
    </dgm:pt>
    <dgm:pt modelId="{88B01A8C-3DAB-4863-BDD7-26ACC7AE519E}" type="parTrans" cxnId="{62E23B2E-1901-4953-994A-2DA3EC60D375}">
      <dgm:prSet/>
      <dgm:spPr/>
      <dgm:t>
        <a:bodyPr/>
        <a:lstStyle/>
        <a:p>
          <a:endParaRPr kumimoji="1" lang="ja-JP" altLang="en-US"/>
        </a:p>
      </dgm:t>
    </dgm:pt>
    <dgm:pt modelId="{3D1DC6D6-BCA3-48AC-ABD3-4FB30E0AFCF2}" type="sibTrans" cxnId="{62E23B2E-1901-4953-994A-2DA3EC60D375}">
      <dgm:prSet/>
      <dgm:spPr/>
      <dgm:t>
        <a:bodyPr/>
        <a:lstStyle/>
        <a:p>
          <a:endParaRPr kumimoji="1" lang="ja-JP" altLang="en-US"/>
        </a:p>
      </dgm:t>
    </dgm:pt>
    <dgm:pt modelId="{CEE4E083-CC1F-4486-B2A9-6F84FE454993}">
      <dgm:prSet/>
      <dgm:spPr/>
      <dgm:t>
        <a:bodyPr/>
        <a:lstStyle/>
        <a:p>
          <a:pPr rtl="0"/>
          <a:r>
            <a:rPr kumimoji="1" lang="ja-JP" altLang="en-US" dirty="0" smtClean="0">
              <a:solidFill>
                <a:schemeClr val="tx1"/>
              </a:solidFill>
            </a:rPr>
            <a:t>調査員が迷った場合や、判断が困難な場合に事務局の果たす役割（情報提供）の重要性</a:t>
          </a:r>
          <a:r>
            <a:rPr kumimoji="1" lang="ja-JP" altLang="en-US" dirty="0" smtClean="0"/>
            <a:t>。</a:t>
          </a:r>
          <a:endParaRPr kumimoji="1" lang="en-US" altLang="ja-JP" dirty="0" smtClean="0"/>
        </a:p>
      </dgm:t>
    </dgm:pt>
    <dgm:pt modelId="{A7A3D187-457C-4171-8780-33FA0FDE1489}" type="parTrans" cxnId="{76793CA2-4088-407B-BA0B-8D91FDB56572}">
      <dgm:prSet/>
      <dgm:spPr/>
      <dgm:t>
        <a:bodyPr/>
        <a:lstStyle/>
        <a:p>
          <a:endParaRPr kumimoji="1" lang="ja-JP" altLang="en-US"/>
        </a:p>
      </dgm:t>
    </dgm:pt>
    <dgm:pt modelId="{8F5B4B4C-5ACB-463D-9A35-EE75192548FB}" type="sibTrans" cxnId="{76793CA2-4088-407B-BA0B-8D91FDB56572}">
      <dgm:prSet/>
      <dgm:spPr/>
      <dgm:t>
        <a:bodyPr/>
        <a:lstStyle/>
        <a:p>
          <a:endParaRPr kumimoji="1" lang="ja-JP" altLang="en-US"/>
        </a:p>
      </dgm:t>
    </dgm:pt>
    <dgm:pt modelId="{AF1058F5-203B-4AC2-9939-C5188950DEFA}">
      <dgm:prSet/>
      <dgm:spPr/>
      <dgm:t>
        <a:bodyPr/>
        <a:lstStyle/>
        <a:p>
          <a:pPr rtl="0"/>
          <a:r>
            <a:rPr kumimoji="1" lang="ja-JP" altLang="en-US" dirty="0" smtClean="0"/>
            <a:t>適切な介助の方法の判断</a:t>
          </a:r>
          <a:endParaRPr kumimoji="1" lang="en-US" altLang="ja-JP" dirty="0" smtClean="0"/>
        </a:p>
      </dgm:t>
    </dgm:pt>
    <dgm:pt modelId="{E7B0F63D-63FB-4088-9C2E-238E9E12280F}" type="parTrans" cxnId="{20FE974E-2FCA-431A-A4A2-C5BBEE3BEAF2}">
      <dgm:prSet/>
      <dgm:spPr/>
      <dgm:t>
        <a:bodyPr/>
        <a:lstStyle/>
        <a:p>
          <a:endParaRPr kumimoji="1" lang="ja-JP" altLang="en-US"/>
        </a:p>
      </dgm:t>
    </dgm:pt>
    <dgm:pt modelId="{96773062-E034-49EB-8D66-70424D2B098C}" type="sibTrans" cxnId="{20FE974E-2FCA-431A-A4A2-C5BBEE3BEAF2}">
      <dgm:prSet/>
      <dgm:spPr/>
      <dgm:t>
        <a:bodyPr/>
        <a:lstStyle/>
        <a:p>
          <a:endParaRPr kumimoji="1" lang="ja-JP" altLang="en-US"/>
        </a:p>
      </dgm:t>
    </dgm:pt>
    <dgm:pt modelId="{E2068CCC-E7D9-49DB-B5BA-183D322B3A4C}">
      <dgm:prSet/>
      <dgm:spPr/>
      <dgm:t>
        <a:bodyPr/>
        <a:lstStyle/>
        <a:p>
          <a:pPr rtl="0"/>
          <a:r>
            <a:rPr kumimoji="1" lang="ja-JP" altLang="en-US" dirty="0" smtClean="0"/>
            <a:t>排泄時における「適切な介助の方法」を、「一次判定修正・確定」において評価する際の留意点を指摘。</a:t>
          </a:r>
          <a:endParaRPr kumimoji="1" lang="en-US" altLang="ja-JP" dirty="0" smtClean="0"/>
        </a:p>
      </dgm:t>
    </dgm:pt>
    <dgm:pt modelId="{EABC8740-604D-4A72-89EE-F12096B02C8A}" type="parTrans" cxnId="{D868BCDD-7D93-4B01-AE9F-7A6F13E4DD12}">
      <dgm:prSet/>
      <dgm:spPr/>
      <dgm:t>
        <a:bodyPr/>
        <a:lstStyle/>
        <a:p>
          <a:endParaRPr kumimoji="1" lang="ja-JP" altLang="en-US"/>
        </a:p>
      </dgm:t>
    </dgm:pt>
    <dgm:pt modelId="{D2CDF771-9CF7-4331-A534-392B886C3D1B}" type="sibTrans" cxnId="{D868BCDD-7D93-4B01-AE9F-7A6F13E4DD12}">
      <dgm:prSet/>
      <dgm:spPr/>
      <dgm:t>
        <a:bodyPr/>
        <a:lstStyle/>
        <a:p>
          <a:endParaRPr kumimoji="1" lang="ja-JP" altLang="en-US"/>
        </a:p>
      </dgm:t>
    </dgm:pt>
    <dgm:pt modelId="{5952F1B8-06D7-4D87-9EDC-518B1F0852A1}">
      <dgm:prSet/>
      <dgm:spPr/>
      <dgm:t>
        <a:bodyPr/>
        <a:lstStyle/>
        <a:p>
          <a:pPr rtl="0"/>
          <a:r>
            <a:rPr kumimoji="1" lang="ja-JP" altLang="en-US" dirty="0" smtClean="0"/>
            <a:t>トイレまでの移動は「移動」、トイレへの声掛け誘導は「排尿（排便）」で評価する。</a:t>
          </a:r>
          <a:endParaRPr kumimoji="1" lang="en-US" altLang="ja-JP" dirty="0" smtClean="0"/>
        </a:p>
      </dgm:t>
    </dgm:pt>
    <dgm:pt modelId="{37D6B55A-3D46-476D-BB1B-A6684132AD76}" type="parTrans" cxnId="{CEF9F0C7-5D82-46BA-9A88-1FF3065EC394}">
      <dgm:prSet/>
      <dgm:spPr/>
      <dgm:t>
        <a:bodyPr/>
        <a:lstStyle/>
        <a:p>
          <a:endParaRPr kumimoji="1" lang="ja-JP" altLang="en-US"/>
        </a:p>
      </dgm:t>
    </dgm:pt>
    <dgm:pt modelId="{7D3F0E58-E5B3-4217-A507-D5455A6056ED}" type="sibTrans" cxnId="{CEF9F0C7-5D82-46BA-9A88-1FF3065EC394}">
      <dgm:prSet/>
      <dgm:spPr/>
      <dgm:t>
        <a:bodyPr/>
        <a:lstStyle/>
        <a:p>
          <a:endParaRPr kumimoji="1" lang="ja-JP" altLang="en-US"/>
        </a:p>
      </dgm:t>
    </dgm:pt>
    <dgm:pt modelId="{567964BF-099F-4B08-9B02-A9E7EB9652DC}">
      <dgm:prSet/>
      <dgm:spPr/>
      <dgm:t>
        <a:bodyPr/>
        <a:lstStyle/>
        <a:p>
          <a:pPr rtl="0"/>
          <a:r>
            <a:rPr kumimoji="1" lang="ja-JP" altLang="en-US" dirty="0" smtClean="0"/>
            <a:t>「見守り等」を選択するか、「一部介助」を選択するかは、審査会委員の「専門性と経験」に基づいて判断。</a:t>
          </a:r>
          <a:endParaRPr kumimoji="1" lang="en-US" altLang="ja-JP" dirty="0" smtClean="0"/>
        </a:p>
      </dgm:t>
    </dgm:pt>
    <dgm:pt modelId="{F5A3A0DC-D060-4EFB-8E6C-C08535D09D5B}" type="parTrans" cxnId="{B02F73C6-5B37-40BF-ADD4-07BB6FF70E65}">
      <dgm:prSet/>
      <dgm:spPr/>
      <dgm:t>
        <a:bodyPr/>
        <a:lstStyle/>
        <a:p>
          <a:endParaRPr kumimoji="1" lang="ja-JP" altLang="en-US"/>
        </a:p>
      </dgm:t>
    </dgm:pt>
    <dgm:pt modelId="{EAFB5C42-DA80-40E1-A6E0-DA77DED1E2BB}" type="sibTrans" cxnId="{B02F73C6-5B37-40BF-ADD4-07BB6FF70E65}">
      <dgm:prSet/>
      <dgm:spPr/>
      <dgm:t>
        <a:bodyPr/>
        <a:lstStyle/>
        <a:p>
          <a:endParaRPr kumimoji="1" lang="ja-JP" altLang="en-US"/>
        </a:p>
      </dgm:t>
    </dgm:pt>
    <dgm:pt modelId="{5126B34F-3C1C-43C0-B1CB-342A580F4810}">
      <dgm:prSet/>
      <dgm:spPr/>
      <dgm:t>
        <a:bodyPr/>
        <a:lstStyle/>
        <a:p>
          <a:pPr rtl="0"/>
          <a:r>
            <a:rPr kumimoji="1" lang="ja-JP" altLang="en-US" dirty="0" smtClean="0"/>
            <a:t>一次判定の修正・確定後</a:t>
          </a:r>
          <a:endParaRPr kumimoji="1" lang="en-US" altLang="ja-JP" dirty="0" smtClean="0"/>
        </a:p>
      </dgm:t>
    </dgm:pt>
    <dgm:pt modelId="{7F0C19F3-7E31-41A6-89C2-20A9FC46D6CE}" type="parTrans" cxnId="{7C792BAF-D27B-417B-963D-D43597C43370}">
      <dgm:prSet/>
      <dgm:spPr/>
      <dgm:t>
        <a:bodyPr/>
        <a:lstStyle/>
        <a:p>
          <a:endParaRPr kumimoji="1" lang="ja-JP" altLang="en-US"/>
        </a:p>
      </dgm:t>
    </dgm:pt>
    <dgm:pt modelId="{EB8C2EC9-E97A-4037-BCE5-5182FE84EC76}" type="sibTrans" cxnId="{7C792BAF-D27B-417B-963D-D43597C43370}">
      <dgm:prSet/>
      <dgm:spPr/>
      <dgm:t>
        <a:bodyPr/>
        <a:lstStyle/>
        <a:p>
          <a:endParaRPr kumimoji="1" lang="ja-JP" altLang="en-US"/>
        </a:p>
      </dgm:t>
    </dgm:pt>
    <dgm:pt modelId="{AC3824E1-01A5-4BF5-B667-F0AAA6FFC369}">
      <dgm:prSet/>
      <dgm:spPr/>
      <dgm:t>
        <a:bodyPr/>
        <a:lstStyle/>
        <a:p>
          <a:pPr rtl="0"/>
          <a:r>
            <a:rPr kumimoji="1" lang="ja-JP" altLang="en-US" dirty="0" smtClean="0"/>
            <a:t>一次判定は、基準時間</a:t>
          </a:r>
          <a:r>
            <a:rPr kumimoji="1" lang="en-US" altLang="ja-JP" dirty="0" smtClean="0"/>
            <a:t>52.0</a:t>
          </a:r>
          <a:r>
            <a:rPr kumimoji="1" lang="ja-JP" altLang="en-US" dirty="0" smtClean="0"/>
            <a:t>分で「要介護２」となる。</a:t>
          </a:r>
          <a:endParaRPr kumimoji="1" lang="en-US" altLang="ja-JP" dirty="0" smtClean="0"/>
        </a:p>
      </dgm:t>
    </dgm:pt>
    <dgm:pt modelId="{A179BBEE-E1AC-4E5C-815F-45EE4A41FE28}" type="parTrans" cxnId="{08341EB3-0F61-4AF0-AEFB-EF5C7B13EAAB}">
      <dgm:prSet/>
      <dgm:spPr/>
      <dgm:t>
        <a:bodyPr/>
        <a:lstStyle/>
        <a:p>
          <a:endParaRPr kumimoji="1" lang="ja-JP" altLang="en-US"/>
        </a:p>
      </dgm:t>
    </dgm:pt>
    <dgm:pt modelId="{B279EFC3-D86C-4E8A-9CB6-8D005ECD82C6}" type="sibTrans" cxnId="{08341EB3-0F61-4AF0-AEFB-EF5C7B13EAAB}">
      <dgm:prSet/>
      <dgm:spPr/>
      <dgm:t>
        <a:bodyPr/>
        <a:lstStyle/>
        <a:p>
          <a:endParaRPr kumimoji="1" lang="ja-JP" altLang="en-US"/>
        </a:p>
      </dgm:t>
    </dgm:pt>
    <dgm:pt modelId="{5346C941-5040-424F-ABA8-180D7F870133}" type="pres">
      <dgm:prSet presAssocID="{5A1A4839-54E3-4C4C-8E5F-6F705ED08272}" presName="linear" presStyleCnt="0">
        <dgm:presLayoutVars>
          <dgm:animLvl val="lvl"/>
          <dgm:resizeHandles val="exact"/>
        </dgm:presLayoutVars>
      </dgm:prSet>
      <dgm:spPr/>
      <dgm:t>
        <a:bodyPr/>
        <a:lstStyle/>
        <a:p>
          <a:endParaRPr kumimoji="1" lang="ja-JP" altLang="en-US"/>
        </a:p>
      </dgm:t>
    </dgm:pt>
    <dgm:pt modelId="{622FBEF1-4BCD-4A08-A878-C5204D4663F6}" type="pres">
      <dgm:prSet presAssocID="{C80879E7-2C01-4B56-BFA6-7516DDE78BD5}" presName="parentText" presStyleLbl="node1" presStyleIdx="0" presStyleCnt="3">
        <dgm:presLayoutVars>
          <dgm:chMax val="0"/>
          <dgm:bulletEnabled val="1"/>
        </dgm:presLayoutVars>
      </dgm:prSet>
      <dgm:spPr/>
      <dgm:t>
        <a:bodyPr/>
        <a:lstStyle/>
        <a:p>
          <a:endParaRPr kumimoji="1" lang="ja-JP" altLang="en-US"/>
        </a:p>
      </dgm:t>
    </dgm:pt>
    <dgm:pt modelId="{1D2EA9A4-2EBF-478D-A4F4-91F076523CFA}" type="pres">
      <dgm:prSet presAssocID="{C80879E7-2C01-4B56-BFA6-7516DDE78BD5}" presName="childText" presStyleLbl="revTx" presStyleIdx="0" presStyleCnt="3">
        <dgm:presLayoutVars>
          <dgm:bulletEnabled val="1"/>
        </dgm:presLayoutVars>
      </dgm:prSet>
      <dgm:spPr/>
      <dgm:t>
        <a:bodyPr/>
        <a:lstStyle/>
        <a:p>
          <a:endParaRPr kumimoji="1" lang="ja-JP" altLang="en-US"/>
        </a:p>
      </dgm:t>
    </dgm:pt>
    <dgm:pt modelId="{87F74942-A1CB-4EDB-BD8A-8FE4819E632D}" type="pres">
      <dgm:prSet presAssocID="{AF1058F5-203B-4AC2-9939-C5188950DEFA}" presName="parentText" presStyleLbl="node1" presStyleIdx="1" presStyleCnt="3">
        <dgm:presLayoutVars>
          <dgm:chMax val="0"/>
          <dgm:bulletEnabled val="1"/>
        </dgm:presLayoutVars>
      </dgm:prSet>
      <dgm:spPr/>
      <dgm:t>
        <a:bodyPr/>
        <a:lstStyle/>
        <a:p>
          <a:endParaRPr kumimoji="1" lang="ja-JP" altLang="en-US"/>
        </a:p>
      </dgm:t>
    </dgm:pt>
    <dgm:pt modelId="{C66B7CFD-518E-4D30-ADD9-98F42496FBB8}" type="pres">
      <dgm:prSet presAssocID="{AF1058F5-203B-4AC2-9939-C5188950DEFA}" presName="childText" presStyleLbl="revTx" presStyleIdx="1" presStyleCnt="3">
        <dgm:presLayoutVars>
          <dgm:bulletEnabled val="1"/>
        </dgm:presLayoutVars>
      </dgm:prSet>
      <dgm:spPr/>
      <dgm:t>
        <a:bodyPr/>
        <a:lstStyle/>
        <a:p>
          <a:endParaRPr kumimoji="1" lang="ja-JP" altLang="en-US"/>
        </a:p>
      </dgm:t>
    </dgm:pt>
    <dgm:pt modelId="{B1711231-9D58-4749-8FA4-EB4AC8FABD12}" type="pres">
      <dgm:prSet presAssocID="{5126B34F-3C1C-43C0-B1CB-342A580F4810}" presName="parentText" presStyleLbl="node1" presStyleIdx="2" presStyleCnt="3">
        <dgm:presLayoutVars>
          <dgm:chMax val="0"/>
          <dgm:bulletEnabled val="1"/>
        </dgm:presLayoutVars>
      </dgm:prSet>
      <dgm:spPr/>
      <dgm:t>
        <a:bodyPr/>
        <a:lstStyle/>
        <a:p>
          <a:endParaRPr kumimoji="1" lang="ja-JP" altLang="en-US"/>
        </a:p>
      </dgm:t>
    </dgm:pt>
    <dgm:pt modelId="{FFC3F5B0-E604-45D8-9694-9219BDAD1CEB}" type="pres">
      <dgm:prSet presAssocID="{5126B34F-3C1C-43C0-B1CB-342A580F4810}" presName="childText" presStyleLbl="revTx" presStyleIdx="2" presStyleCnt="3">
        <dgm:presLayoutVars>
          <dgm:bulletEnabled val="1"/>
        </dgm:presLayoutVars>
      </dgm:prSet>
      <dgm:spPr/>
      <dgm:t>
        <a:bodyPr/>
        <a:lstStyle/>
        <a:p>
          <a:endParaRPr kumimoji="1" lang="ja-JP" altLang="en-US"/>
        </a:p>
      </dgm:t>
    </dgm:pt>
  </dgm:ptLst>
  <dgm:cxnLst>
    <dgm:cxn modelId="{DB58DD7B-8AED-4B17-906D-483CB6FDF510}" type="presOf" srcId="{5126B34F-3C1C-43C0-B1CB-342A580F4810}" destId="{B1711231-9D58-4749-8FA4-EB4AC8FABD12}" srcOrd="0" destOrd="0" presId="urn:microsoft.com/office/officeart/2005/8/layout/vList2"/>
    <dgm:cxn modelId="{05B12040-979F-40EA-A755-C214796B1004}" type="presOf" srcId="{567964BF-099F-4B08-9B02-A9E7EB9652DC}" destId="{C66B7CFD-518E-4D30-ADD9-98F42496FBB8}" srcOrd="0" destOrd="2" presId="urn:microsoft.com/office/officeart/2005/8/layout/vList2"/>
    <dgm:cxn modelId="{CEF9F0C7-5D82-46BA-9A88-1FF3065EC394}" srcId="{AF1058F5-203B-4AC2-9939-C5188950DEFA}" destId="{5952F1B8-06D7-4D87-9EDC-518B1F0852A1}" srcOrd="1" destOrd="0" parTransId="{37D6B55A-3D46-476D-BB1B-A6684132AD76}" sibTransId="{7D3F0E58-E5B3-4217-A507-D5455A6056ED}"/>
    <dgm:cxn modelId="{D868BCDD-7D93-4B01-AE9F-7A6F13E4DD12}" srcId="{AF1058F5-203B-4AC2-9939-C5188950DEFA}" destId="{E2068CCC-E7D9-49DB-B5BA-183D322B3A4C}" srcOrd="0" destOrd="0" parTransId="{EABC8740-604D-4A72-89EE-F12096B02C8A}" sibTransId="{D2CDF771-9CF7-4331-A534-392B886C3D1B}"/>
    <dgm:cxn modelId="{B02F73C6-5B37-40BF-ADD4-07BB6FF70E65}" srcId="{AF1058F5-203B-4AC2-9939-C5188950DEFA}" destId="{567964BF-099F-4B08-9B02-A9E7EB9652DC}" srcOrd="2" destOrd="0" parTransId="{F5A3A0DC-D060-4EFB-8E6C-C08535D09D5B}" sibTransId="{EAFB5C42-DA80-40E1-A6E0-DA77DED1E2BB}"/>
    <dgm:cxn modelId="{7C792BAF-D27B-417B-963D-D43597C43370}" srcId="{5A1A4839-54E3-4C4C-8E5F-6F705ED08272}" destId="{5126B34F-3C1C-43C0-B1CB-342A580F4810}" srcOrd="2" destOrd="0" parTransId="{7F0C19F3-7E31-41A6-89C2-20A9FC46D6CE}" sibTransId="{EB8C2EC9-E97A-4037-BCE5-5182FE84EC76}"/>
    <dgm:cxn modelId="{F5B9A2CA-E36F-4EAC-A9AD-5E835A185C0D}" type="presOf" srcId="{AC3824E1-01A5-4BF5-B667-F0AAA6FFC369}" destId="{FFC3F5B0-E604-45D8-9694-9219BDAD1CEB}" srcOrd="0" destOrd="0" presId="urn:microsoft.com/office/officeart/2005/8/layout/vList2"/>
    <dgm:cxn modelId="{E93DB34F-6E1D-45A2-9AC3-1B4739ACD2F1}" type="presOf" srcId="{5952F1B8-06D7-4D87-9EDC-518B1F0852A1}" destId="{C66B7CFD-518E-4D30-ADD9-98F42496FBB8}" srcOrd="0" destOrd="1" presId="urn:microsoft.com/office/officeart/2005/8/layout/vList2"/>
    <dgm:cxn modelId="{8DBCA423-6330-4919-A306-1EC918C0DFAE}" type="presOf" srcId="{5A1A4839-54E3-4C4C-8E5F-6F705ED08272}" destId="{5346C941-5040-424F-ABA8-180D7F870133}" srcOrd="0" destOrd="0" presId="urn:microsoft.com/office/officeart/2005/8/layout/vList2"/>
    <dgm:cxn modelId="{8AF3F1A9-9AC2-40B8-A785-E7EA69177CBF}" srcId="{5A1A4839-54E3-4C4C-8E5F-6F705ED08272}" destId="{C80879E7-2C01-4B56-BFA6-7516DDE78BD5}" srcOrd="0" destOrd="0" parTransId="{E9BDEF1F-4356-4373-8A51-ECF5F1D8DD7E}" sibTransId="{4D144231-0665-4B37-B105-7BACE3799E9B}"/>
    <dgm:cxn modelId="{3B93A691-B0A2-4E6F-9948-ED8180FDDF43}" type="presOf" srcId="{AF1058F5-203B-4AC2-9939-C5188950DEFA}" destId="{87F74942-A1CB-4EDB-BD8A-8FE4819E632D}" srcOrd="0" destOrd="0" presId="urn:microsoft.com/office/officeart/2005/8/layout/vList2"/>
    <dgm:cxn modelId="{08341EB3-0F61-4AF0-AEFB-EF5C7B13EAAB}" srcId="{5126B34F-3C1C-43C0-B1CB-342A580F4810}" destId="{AC3824E1-01A5-4BF5-B667-F0AAA6FFC369}" srcOrd="0" destOrd="0" parTransId="{A179BBEE-E1AC-4E5C-815F-45EE4A41FE28}" sibTransId="{B279EFC3-D86C-4E8A-9CB6-8D005ECD82C6}"/>
    <dgm:cxn modelId="{CC731328-6F73-4EBA-A358-BC1EAF8A22EF}" type="presOf" srcId="{CEE4E083-CC1F-4486-B2A9-6F84FE454993}" destId="{1D2EA9A4-2EBF-478D-A4F4-91F076523CFA}" srcOrd="0" destOrd="1" presId="urn:microsoft.com/office/officeart/2005/8/layout/vList2"/>
    <dgm:cxn modelId="{F42556AF-6CF4-4D4B-9A20-3CB587C76313}" type="presOf" srcId="{C80879E7-2C01-4B56-BFA6-7516DDE78BD5}" destId="{622FBEF1-4BCD-4A08-A878-C5204D4663F6}" srcOrd="0" destOrd="0" presId="urn:microsoft.com/office/officeart/2005/8/layout/vList2"/>
    <dgm:cxn modelId="{20FE974E-2FCA-431A-A4A2-C5BBEE3BEAF2}" srcId="{5A1A4839-54E3-4C4C-8E5F-6F705ED08272}" destId="{AF1058F5-203B-4AC2-9939-C5188950DEFA}" srcOrd="1" destOrd="0" parTransId="{E7B0F63D-63FB-4088-9C2E-238E9E12280F}" sibTransId="{96773062-E034-49EB-8D66-70424D2B098C}"/>
    <dgm:cxn modelId="{76793CA2-4088-407B-BA0B-8D91FDB56572}" srcId="{C80879E7-2C01-4B56-BFA6-7516DDE78BD5}" destId="{CEE4E083-CC1F-4486-B2A9-6F84FE454993}" srcOrd="1" destOrd="0" parTransId="{A7A3D187-457C-4171-8780-33FA0FDE1489}" sibTransId="{8F5B4B4C-5ACB-463D-9A35-EE75192548FB}"/>
    <dgm:cxn modelId="{5780ED9C-4F4E-4B7E-B337-F4A2174BCF79}" type="presOf" srcId="{44CBF0A4-7A11-4628-93E7-061E04616F50}" destId="{1D2EA9A4-2EBF-478D-A4F4-91F076523CFA}" srcOrd="0" destOrd="0" presId="urn:microsoft.com/office/officeart/2005/8/layout/vList2"/>
    <dgm:cxn modelId="{4EA842BE-39C8-406B-ADB1-F6394D569405}" type="presOf" srcId="{E2068CCC-E7D9-49DB-B5BA-183D322B3A4C}" destId="{C66B7CFD-518E-4D30-ADD9-98F42496FBB8}" srcOrd="0" destOrd="0" presId="urn:microsoft.com/office/officeart/2005/8/layout/vList2"/>
    <dgm:cxn modelId="{62E23B2E-1901-4953-994A-2DA3EC60D375}" srcId="{C80879E7-2C01-4B56-BFA6-7516DDE78BD5}" destId="{44CBF0A4-7A11-4628-93E7-061E04616F50}" srcOrd="0" destOrd="0" parTransId="{88B01A8C-3DAB-4863-BDD7-26ACC7AE519E}" sibTransId="{3D1DC6D6-BCA3-48AC-ABD3-4FB30E0AFCF2}"/>
    <dgm:cxn modelId="{F95C7899-91A6-41A2-8741-B0702B892CFD}" type="presParOf" srcId="{5346C941-5040-424F-ABA8-180D7F870133}" destId="{622FBEF1-4BCD-4A08-A878-C5204D4663F6}" srcOrd="0" destOrd="0" presId="urn:microsoft.com/office/officeart/2005/8/layout/vList2"/>
    <dgm:cxn modelId="{5BCE4817-77C2-4CA9-9039-09C7A8B6F152}" type="presParOf" srcId="{5346C941-5040-424F-ABA8-180D7F870133}" destId="{1D2EA9A4-2EBF-478D-A4F4-91F076523CFA}" srcOrd="1" destOrd="0" presId="urn:microsoft.com/office/officeart/2005/8/layout/vList2"/>
    <dgm:cxn modelId="{D8C8A228-F470-46B8-A5AA-74A2B7C2A9A2}" type="presParOf" srcId="{5346C941-5040-424F-ABA8-180D7F870133}" destId="{87F74942-A1CB-4EDB-BD8A-8FE4819E632D}" srcOrd="2" destOrd="0" presId="urn:microsoft.com/office/officeart/2005/8/layout/vList2"/>
    <dgm:cxn modelId="{558B31D9-BA9E-438B-AFEE-E06B2B761F34}" type="presParOf" srcId="{5346C941-5040-424F-ABA8-180D7F870133}" destId="{C66B7CFD-518E-4D30-ADD9-98F42496FBB8}" srcOrd="3" destOrd="0" presId="urn:microsoft.com/office/officeart/2005/8/layout/vList2"/>
    <dgm:cxn modelId="{12EFD394-649C-4250-B9BC-6D4F13C4EB7F}" type="presParOf" srcId="{5346C941-5040-424F-ABA8-180D7F870133}" destId="{B1711231-9D58-4749-8FA4-EB4AC8FABD12}" srcOrd="4" destOrd="0" presId="urn:microsoft.com/office/officeart/2005/8/layout/vList2"/>
    <dgm:cxn modelId="{8F8A56B7-5D2B-4F7A-ADB3-40682E1D60B0}" type="presParOf" srcId="{5346C941-5040-424F-ABA8-180D7F870133}" destId="{FFC3F5B0-E604-45D8-9694-9219BDAD1CEB}"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0EB370E-09C4-4D17-B992-213F33BE77A7}" type="doc">
      <dgm:prSet loTypeId="urn:microsoft.com/office/officeart/2005/8/layout/list1" loCatId="list" qsTypeId="urn:microsoft.com/office/officeart/2005/8/quickstyle/3d1" qsCatId="3D" csTypeId="urn:microsoft.com/office/officeart/2005/8/colors/colorful3" csCatId="colorful" phldr="1"/>
      <dgm:spPr/>
      <dgm:t>
        <a:bodyPr/>
        <a:lstStyle/>
        <a:p>
          <a:endParaRPr kumimoji="1" lang="ja-JP" altLang="en-US"/>
        </a:p>
      </dgm:t>
    </dgm:pt>
    <dgm:pt modelId="{8FBFFB14-3932-40A0-9D3E-CC3631969E9B}">
      <dgm:prSet phldrT="[テキスト]"/>
      <dgm:spPr/>
      <dgm:t>
        <a:bodyPr/>
        <a:lstStyle/>
        <a:p>
          <a:r>
            <a:rPr kumimoji="1" lang="ja-JP" altLang="en-US" dirty="0" smtClean="0"/>
            <a:t>認定調査員研修では</a:t>
          </a:r>
          <a:endParaRPr kumimoji="1" lang="ja-JP" altLang="en-US" dirty="0"/>
        </a:p>
      </dgm:t>
    </dgm:pt>
    <dgm:pt modelId="{BD74A207-68C1-4F18-818A-015AFFCBF39D}" type="parTrans" cxnId="{040DD19C-9DDC-4DE9-AAEE-5892C58C001B}">
      <dgm:prSet/>
      <dgm:spPr/>
      <dgm:t>
        <a:bodyPr/>
        <a:lstStyle/>
        <a:p>
          <a:endParaRPr kumimoji="1" lang="ja-JP" altLang="en-US"/>
        </a:p>
      </dgm:t>
    </dgm:pt>
    <dgm:pt modelId="{B999DAA9-C0CD-410F-99F2-2E3A7FA3D8CF}" type="sibTrans" cxnId="{040DD19C-9DDC-4DE9-AAEE-5892C58C001B}">
      <dgm:prSet/>
      <dgm:spPr/>
      <dgm:t>
        <a:bodyPr/>
        <a:lstStyle/>
        <a:p>
          <a:endParaRPr kumimoji="1" lang="ja-JP" altLang="en-US"/>
        </a:p>
      </dgm:t>
    </dgm:pt>
    <dgm:pt modelId="{56EBD6A3-8E28-40C4-BEF0-E50F8A012506}">
      <dgm:prSet phldrT="[テキスト]"/>
      <dgm:spPr/>
      <dgm:t>
        <a:bodyPr/>
        <a:lstStyle/>
        <a:p>
          <a:r>
            <a:rPr kumimoji="1" lang="ja-JP" altLang="en-US" dirty="0" smtClean="0"/>
            <a:t>審査会委員研修では</a:t>
          </a:r>
          <a:endParaRPr kumimoji="1" lang="ja-JP" altLang="en-US" dirty="0"/>
        </a:p>
      </dgm:t>
    </dgm:pt>
    <dgm:pt modelId="{E21BDD9B-EFE7-4DC8-8A20-1826506CC1D2}" type="parTrans" cxnId="{89F1F2E3-6F76-4E1D-88B2-0CEC94633E83}">
      <dgm:prSet/>
      <dgm:spPr/>
      <dgm:t>
        <a:bodyPr/>
        <a:lstStyle/>
        <a:p>
          <a:endParaRPr kumimoji="1" lang="ja-JP" altLang="en-US"/>
        </a:p>
      </dgm:t>
    </dgm:pt>
    <dgm:pt modelId="{B2AE6DDF-7065-45C8-B49B-5B272DCA55BC}" type="sibTrans" cxnId="{89F1F2E3-6F76-4E1D-88B2-0CEC94633E83}">
      <dgm:prSet/>
      <dgm:spPr/>
      <dgm:t>
        <a:bodyPr/>
        <a:lstStyle/>
        <a:p>
          <a:endParaRPr kumimoji="1" lang="ja-JP" altLang="en-US"/>
        </a:p>
      </dgm:t>
    </dgm:pt>
    <dgm:pt modelId="{EA676C75-5F03-48FA-8BAB-893D8D4041AF}">
      <dgm:prSet phldrT="[テキスト]"/>
      <dgm:spPr/>
      <dgm:t>
        <a:bodyPr/>
        <a:lstStyle/>
        <a:p>
          <a:r>
            <a:rPr kumimoji="1" lang="ja-JP" altLang="en-US" dirty="0" smtClean="0"/>
            <a:t>「適切な介助の方法」で選択する際の、留意点を伝達する事例。特に、誤りの多い「移動」「排尿」における判断の基準を説明する場合に有効。</a:t>
          </a:r>
          <a:endParaRPr kumimoji="1" lang="ja-JP" altLang="en-US" dirty="0"/>
        </a:p>
      </dgm:t>
    </dgm:pt>
    <dgm:pt modelId="{2DE269C5-8A7E-4630-A44F-145363BECEAD}" type="parTrans" cxnId="{3C9587C2-E592-4AC7-ABB3-04A400382D8F}">
      <dgm:prSet/>
      <dgm:spPr/>
      <dgm:t>
        <a:bodyPr/>
        <a:lstStyle/>
        <a:p>
          <a:endParaRPr kumimoji="1" lang="ja-JP" altLang="en-US"/>
        </a:p>
      </dgm:t>
    </dgm:pt>
    <dgm:pt modelId="{B2C07EDC-D93A-421B-AED3-45B4E8A60A39}" type="sibTrans" cxnId="{3C9587C2-E592-4AC7-ABB3-04A400382D8F}">
      <dgm:prSet/>
      <dgm:spPr/>
      <dgm:t>
        <a:bodyPr/>
        <a:lstStyle/>
        <a:p>
          <a:endParaRPr kumimoji="1" lang="ja-JP" altLang="en-US"/>
        </a:p>
      </dgm:t>
    </dgm:pt>
    <dgm:pt modelId="{5209376E-F5F1-4470-9BBB-64AEF0DFD306}">
      <dgm:prSet phldrT="[テキスト]"/>
      <dgm:spPr/>
      <dgm:t>
        <a:bodyPr/>
        <a:lstStyle/>
        <a:p>
          <a:r>
            <a:rPr kumimoji="1" lang="ja-JP" altLang="en-US" dirty="0" smtClean="0"/>
            <a:t>「適切な介助の方法」から一次判定の修正・確定を</a:t>
          </a:r>
          <a:r>
            <a:rPr kumimoji="1" lang="ja-JP" altLang="en-US" dirty="0" smtClean="0">
              <a:solidFill>
                <a:schemeClr val="tx1"/>
              </a:solidFill>
            </a:rPr>
            <a:t>行う際の手順を伝える事例。</a:t>
          </a:r>
          <a:endParaRPr kumimoji="1" lang="ja-JP" altLang="en-US" dirty="0">
            <a:solidFill>
              <a:schemeClr val="tx1"/>
            </a:solidFill>
          </a:endParaRPr>
        </a:p>
      </dgm:t>
    </dgm:pt>
    <dgm:pt modelId="{8B577786-EE04-466D-BE60-ED5B1BFF42D2}" type="parTrans" cxnId="{3E054AAB-392D-493B-93B1-D040EA16AA7C}">
      <dgm:prSet/>
      <dgm:spPr/>
      <dgm:t>
        <a:bodyPr/>
        <a:lstStyle/>
        <a:p>
          <a:endParaRPr kumimoji="1" lang="ja-JP" altLang="en-US"/>
        </a:p>
      </dgm:t>
    </dgm:pt>
    <dgm:pt modelId="{C5648123-9DE0-4CB9-B519-49DF10E0AB76}" type="sibTrans" cxnId="{3E054AAB-392D-493B-93B1-D040EA16AA7C}">
      <dgm:prSet/>
      <dgm:spPr/>
      <dgm:t>
        <a:bodyPr/>
        <a:lstStyle/>
        <a:p>
          <a:endParaRPr kumimoji="1" lang="ja-JP" altLang="en-US"/>
        </a:p>
      </dgm:t>
    </dgm:pt>
    <dgm:pt modelId="{E23E3272-90C9-49B9-8886-FC49B35B57A1}">
      <dgm:prSet phldrT="[テキスト]"/>
      <dgm:spPr/>
      <dgm:t>
        <a:bodyPr/>
        <a:lstStyle/>
        <a:p>
          <a:r>
            <a:rPr kumimoji="1" lang="ja-JP" altLang="en-US" dirty="0" smtClean="0"/>
            <a:t>職員向けの研修・勉強会では</a:t>
          </a:r>
          <a:endParaRPr kumimoji="1" lang="ja-JP" altLang="en-US" dirty="0"/>
        </a:p>
      </dgm:t>
    </dgm:pt>
    <dgm:pt modelId="{B2D7BBE0-744F-43DC-A1D1-0AA6D654FE46}" type="parTrans" cxnId="{40E2C4DF-088F-4FD9-80D3-B8043D81177A}">
      <dgm:prSet/>
      <dgm:spPr/>
      <dgm:t>
        <a:bodyPr/>
        <a:lstStyle/>
        <a:p>
          <a:endParaRPr kumimoji="1" lang="ja-JP" altLang="en-US"/>
        </a:p>
      </dgm:t>
    </dgm:pt>
    <dgm:pt modelId="{67C79D1D-FAEE-4CEC-8391-EDD71F75D2EB}" type="sibTrans" cxnId="{40E2C4DF-088F-4FD9-80D3-B8043D81177A}">
      <dgm:prSet/>
      <dgm:spPr/>
      <dgm:t>
        <a:bodyPr/>
        <a:lstStyle/>
        <a:p>
          <a:endParaRPr kumimoji="1" lang="ja-JP" altLang="en-US"/>
        </a:p>
      </dgm:t>
    </dgm:pt>
    <dgm:pt modelId="{8F8C0681-8638-434D-BA2C-7CC96F5C66F6}">
      <dgm:prSet phldrT="[テキスト]"/>
      <dgm:spPr/>
      <dgm:t>
        <a:bodyPr/>
        <a:lstStyle/>
        <a:p>
          <a:r>
            <a:rPr kumimoji="1" lang="ja-JP" altLang="en-US" dirty="0" smtClean="0"/>
            <a:t>事務局が、調査票のチェックをする際に注意すべき点や、介護認定審査会事務局が、審査において、委員に確認要請を行う際の留意点を伝える事例。</a:t>
          </a:r>
          <a:endParaRPr kumimoji="1" lang="ja-JP" altLang="en-US" dirty="0"/>
        </a:p>
      </dgm:t>
    </dgm:pt>
    <dgm:pt modelId="{07E03FF1-48A9-4C76-A449-B63C096D6670}" type="parTrans" cxnId="{FE45A1FB-8687-45A8-AB1D-5FA7A8EA2A7D}">
      <dgm:prSet/>
      <dgm:spPr/>
      <dgm:t>
        <a:bodyPr/>
        <a:lstStyle/>
        <a:p>
          <a:endParaRPr kumimoji="1" lang="ja-JP" altLang="en-US"/>
        </a:p>
      </dgm:t>
    </dgm:pt>
    <dgm:pt modelId="{E9A09BFB-2660-4E58-9710-00A5EE0E36E1}" type="sibTrans" cxnId="{FE45A1FB-8687-45A8-AB1D-5FA7A8EA2A7D}">
      <dgm:prSet/>
      <dgm:spPr/>
      <dgm:t>
        <a:bodyPr/>
        <a:lstStyle/>
        <a:p>
          <a:endParaRPr kumimoji="1" lang="ja-JP" altLang="en-US"/>
        </a:p>
      </dgm:t>
    </dgm:pt>
    <dgm:pt modelId="{F78E3D8B-C377-4B72-91A7-3D27B8A26489}">
      <dgm:prSet phldrT="[テキスト]"/>
      <dgm:spPr/>
      <dgm:t>
        <a:bodyPr/>
        <a:lstStyle/>
        <a:p>
          <a:r>
            <a:rPr kumimoji="1" lang="ja-JP" altLang="en-US" dirty="0" smtClean="0"/>
            <a:t>一次判定修正の重要性を伝達するための事例。</a:t>
          </a:r>
          <a:endParaRPr kumimoji="1" lang="ja-JP" altLang="en-US" dirty="0"/>
        </a:p>
      </dgm:t>
    </dgm:pt>
    <dgm:pt modelId="{4AEF962E-58B6-4F87-AB9B-60764CE5DF47}" type="parTrans" cxnId="{A99D2CE1-67CE-4EC5-AAA9-B38B060FDBD9}">
      <dgm:prSet/>
      <dgm:spPr/>
      <dgm:t>
        <a:bodyPr/>
        <a:lstStyle/>
        <a:p>
          <a:endParaRPr kumimoji="1" lang="ja-JP" altLang="en-US"/>
        </a:p>
      </dgm:t>
    </dgm:pt>
    <dgm:pt modelId="{4E67458F-F88B-40BA-BF85-B3BEC351070C}" type="sibTrans" cxnId="{A99D2CE1-67CE-4EC5-AAA9-B38B060FDBD9}">
      <dgm:prSet/>
      <dgm:spPr/>
      <dgm:t>
        <a:bodyPr/>
        <a:lstStyle/>
        <a:p>
          <a:endParaRPr kumimoji="1" lang="ja-JP" altLang="en-US"/>
        </a:p>
      </dgm:t>
    </dgm:pt>
    <dgm:pt modelId="{EE329B16-D1F3-474C-916D-793BEAFCDD6D}" type="pres">
      <dgm:prSet presAssocID="{00EB370E-09C4-4D17-B992-213F33BE77A7}" presName="linear" presStyleCnt="0">
        <dgm:presLayoutVars>
          <dgm:dir/>
          <dgm:animLvl val="lvl"/>
          <dgm:resizeHandles val="exact"/>
        </dgm:presLayoutVars>
      </dgm:prSet>
      <dgm:spPr/>
      <dgm:t>
        <a:bodyPr/>
        <a:lstStyle/>
        <a:p>
          <a:endParaRPr kumimoji="1" lang="ja-JP" altLang="en-US"/>
        </a:p>
      </dgm:t>
    </dgm:pt>
    <dgm:pt modelId="{9EAE33DA-886B-478E-B7F1-2795B087CE87}" type="pres">
      <dgm:prSet presAssocID="{8FBFFB14-3932-40A0-9D3E-CC3631969E9B}" presName="parentLin" presStyleCnt="0"/>
      <dgm:spPr/>
    </dgm:pt>
    <dgm:pt modelId="{3E546698-1B13-4E59-9855-1D3630D5E64F}" type="pres">
      <dgm:prSet presAssocID="{8FBFFB14-3932-40A0-9D3E-CC3631969E9B}" presName="parentLeftMargin" presStyleLbl="node1" presStyleIdx="0" presStyleCnt="3"/>
      <dgm:spPr/>
      <dgm:t>
        <a:bodyPr/>
        <a:lstStyle/>
        <a:p>
          <a:endParaRPr kumimoji="1" lang="ja-JP" altLang="en-US"/>
        </a:p>
      </dgm:t>
    </dgm:pt>
    <dgm:pt modelId="{3A18B499-BCBC-4B0C-8979-AAA2E04064AC}" type="pres">
      <dgm:prSet presAssocID="{8FBFFB14-3932-40A0-9D3E-CC3631969E9B}" presName="parentText" presStyleLbl="node1" presStyleIdx="0" presStyleCnt="3">
        <dgm:presLayoutVars>
          <dgm:chMax val="0"/>
          <dgm:bulletEnabled val="1"/>
        </dgm:presLayoutVars>
      </dgm:prSet>
      <dgm:spPr/>
      <dgm:t>
        <a:bodyPr/>
        <a:lstStyle/>
        <a:p>
          <a:endParaRPr kumimoji="1" lang="ja-JP" altLang="en-US"/>
        </a:p>
      </dgm:t>
    </dgm:pt>
    <dgm:pt modelId="{482E082C-8029-46BB-AEAB-80AD0C9971D7}" type="pres">
      <dgm:prSet presAssocID="{8FBFFB14-3932-40A0-9D3E-CC3631969E9B}" presName="negativeSpace" presStyleCnt="0"/>
      <dgm:spPr/>
    </dgm:pt>
    <dgm:pt modelId="{12294749-AF45-4F7E-937C-09F8670BFDBB}" type="pres">
      <dgm:prSet presAssocID="{8FBFFB14-3932-40A0-9D3E-CC3631969E9B}" presName="childText" presStyleLbl="conFgAcc1" presStyleIdx="0" presStyleCnt="3">
        <dgm:presLayoutVars>
          <dgm:bulletEnabled val="1"/>
        </dgm:presLayoutVars>
      </dgm:prSet>
      <dgm:spPr/>
      <dgm:t>
        <a:bodyPr/>
        <a:lstStyle/>
        <a:p>
          <a:endParaRPr kumimoji="1" lang="ja-JP" altLang="en-US"/>
        </a:p>
      </dgm:t>
    </dgm:pt>
    <dgm:pt modelId="{D8DD5352-3897-40FF-8F7E-ED6A2BBA1122}" type="pres">
      <dgm:prSet presAssocID="{B999DAA9-C0CD-410F-99F2-2E3A7FA3D8CF}" presName="spaceBetweenRectangles" presStyleCnt="0"/>
      <dgm:spPr/>
    </dgm:pt>
    <dgm:pt modelId="{F682CE20-F42A-47B6-B7EB-FAFCC73BD83F}" type="pres">
      <dgm:prSet presAssocID="{56EBD6A3-8E28-40C4-BEF0-E50F8A012506}" presName="parentLin" presStyleCnt="0"/>
      <dgm:spPr/>
    </dgm:pt>
    <dgm:pt modelId="{6F1C9912-998D-4554-A325-29813E03D786}" type="pres">
      <dgm:prSet presAssocID="{56EBD6A3-8E28-40C4-BEF0-E50F8A012506}" presName="parentLeftMargin" presStyleLbl="node1" presStyleIdx="0" presStyleCnt="3"/>
      <dgm:spPr/>
      <dgm:t>
        <a:bodyPr/>
        <a:lstStyle/>
        <a:p>
          <a:endParaRPr kumimoji="1" lang="ja-JP" altLang="en-US"/>
        </a:p>
      </dgm:t>
    </dgm:pt>
    <dgm:pt modelId="{1FF4D751-FD36-4E2D-8886-FA0ED75BFCCD}" type="pres">
      <dgm:prSet presAssocID="{56EBD6A3-8E28-40C4-BEF0-E50F8A012506}" presName="parentText" presStyleLbl="node1" presStyleIdx="1" presStyleCnt="3">
        <dgm:presLayoutVars>
          <dgm:chMax val="0"/>
          <dgm:bulletEnabled val="1"/>
        </dgm:presLayoutVars>
      </dgm:prSet>
      <dgm:spPr/>
      <dgm:t>
        <a:bodyPr/>
        <a:lstStyle/>
        <a:p>
          <a:endParaRPr kumimoji="1" lang="ja-JP" altLang="en-US"/>
        </a:p>
      </dgm:t>
    </dgm:pt>
    <dgm:pt modelId="{AF008330-E025-4B30-91EC-444F101BEB93}" type="pres">
      <dgm:prSet presAssocID="{56EBD6A3-8E28-40C4-BEF0-E50F8A012506}" presName="negativeSpace" presStyleCnt="0"/>
      <dgm:spPr/>
    </dgm:pt>
    <dgm:pt modelId="{89802515-6144-4E8A-92CD-401505D6DD19}" type="pres">
      <dgm:prSet presAssocID="{56EBD6A3-8E28-40C4-BEF0-E50F8A012506}" presName="childText" presStyleLbl="conFgAcc1" presStyleIdx="1" presStyleCnt="3">
        <dgm:presLayoutVars>
          <dgm:bulletEnabled val="1"/>
        </dgm:presLayoutVars>
      </dgm:prSet>
      <dgm:spPr/>
      <dgm:t>
        <a:bodyPr/>
        <a:lstStyle/>
        <a:p>
          <a:endParaRPr kumimoji="1" lang="ja-JP" altLang="en-US"/>
        </a:p>
      </dgm:t>
    </dgm:pt>
    <dgm:pt modelId="{4FBE4330-50EF-464A-A12F-7100C1927E82}" type="pres">
      <dgm:prSet presAssocID="{B2AE6DDF-7065-45C8-B49B-5B272DCA55BC}" presName="spaceBetweenRectangles" presStyleCnt="0"/>
      <dgm:spPr/>
    </dgm:pt>
    <dgm:pt modelId="{ACAB9C0F-8531-4364-A243-3A00060AAB55}" type="pres">
      <dgm:prSet presAssocID="{E23E3272-90C9-49B9-8886-FC49B35B57A1}" presName="parentLin" presStyleCnt="0"/>
      <dgm:spPr/>
    </dgm:pt>
    <dgm:pt modelId="{19F05794-01B1-4999-8BC5-0A1631D44BC1}" type="pres">
      <dgm:prSet presAssocID="{E23E3272-90C9-49B9-8886-FC49B35B57A1}" presName="parentLeftMargin" presStyleLbl="node1" presStyleIdx="1" presStyleCnt="3"/>
      <dgm:spPr/>
      <dgm:t>
        <a:bodyPr/>
        <a:lstStyle/>
        <a:p>
          <a:endParaRPr kumimoji="1" lang="ja-JP" altLang="en-US"/>
        </a:p>
      </dgm:t>
    </dgm:pt>
    <dgm:pt modelId="{E37C5D61-2C29-43A4-A186-6204D7BE26E9}" type="pres">
      <dgm:prSet presAssocID="{E23E3272-90C9-49B9-8886-FC49B35B57A1}" presName="parentText" presStyleLbl="node1" presStyleIdx="2" presStyleCnt="3">
        <dgm:presLayoutVars>
          <dgm:chMax val="0"/>
          <dgm:bulletEnabled val="1"/>
        </dgm:presLayoutVars>
      </dgm:prSet>
      <dgm:spPr/>
      <dgm:t>
        <a:bodyPr/>
        <a:lstStyle/>
        <a:p>
          <a:endParaRPr kumimoji="1" lang="ja-JP" altLang="en-US"/>
        </a:p>
      </dgm:t>
    </dgm:pt>
    <dgm:pt modelId="{7880C3F6-4F97-4A2C-B666-0984E04DC761}" type="pres">
      <dgm:prSet presAssocID="{E23E3272-90C9-49B9-8886-FC49B35B57A1}" presName="negativeSpace" presStyleCnt="0"/>
      <dgm:spPr/>
    </dgm:pt>
    <dgm:pt modelId="{980F5737-C4EB-460A-86AB-6361E088BAF2}" type="pres">
      <dgm:prSet presAssocID="{E23E3272-90C9-49B9-8886-FC49B35B57A1}" presName="childText" presStyleLbl="conFgAcc1" presStyleIdx="2" presStyleCnt="3">
        <dgm:presLayoutVars>
          <dgm:bulletEnabled val="1"/>
        </dgm:presLayoutVars>
      </dgm:prSet>
      <dgm:spPr/>
      <dgm:t>
        <a:bodyPr/>
        <a:lstStyle/>
        <a:p>
          <a:endParaRPr kumimoji="1" lang="ja-JP" altLang="en-US"/>
        </a:p>
      </dgm:t>
    </dgm:pt>
  </dgm:ptLst>
  <dgm:cxnLst>
    <dgm:cxn modelId="{BA9151CD-BB76-4EFB-98A7-2CDD6AECECB9}" type="presOf" srcId="{56EBD6A3-8E28-40C4-BEF0-E50F8A012506}" destId="{1FF4D751-FD36-4E2D-8886-FA0ED75BFCCD}" srcOrd="1" destOrd="0" presId="urn:microsoft.com/office/officeart/2005/8/layout/list1"/>
    <dgm:cxn modelId="{ADE0665F-59BA-47EE-9938-8CE6ED50C577}" type="presOf" srcId="{E23E3272-90C9-49B9-8886-FC49B35B57A1}" destId="{19F05794-01B1-4999-8BC5-0A1631D44BC1}" srcOrd="0" destOrd="0" presId="urn:microsoft.com/office/officeart/2005/8/layout/list1"/>
    <dgm:cxn modelId="{040DD19C-9DDC-4DE9-AAEE-5892C58C001B}" srcId="{00EB370E-09C4-4D17-B992-213F33BE77A7}" destId="{8FBFFB14-3932-40A0-9D3E-CC3631969E9B}" srcOrd="0" destOrd="0" parTransId="{BD74A207-68C1-4F18-818A-015AFFCBF39D}" sibTransId="{B999DAA9-C0CD-410F-99F2-2E3A7FA3D8CF}"/>
    <dgm:cxn modelId="{A99D2CE1-67CE-4EC5-AAA9-B38B060FDBD9}" srcId="{56EBD6A3-8E28-40C4-BEF0-E50F8A012506}" destId="{F78E3D8B-C377-4B72-91A7-3D27B8A26489}" srcOrd="0" destOrd="0" parTransId="{4AEF962E-58B6-4F87-AB9B-60764CE5DF47}" sibTransId="{4E67458F-F88B-40BA-BF85-B3BEC351070C}"/>
    <dgm:cxn modelId="{40C1BE82-50F4-431F-B30B-BEC7E48D9249}" type="presOf" srcId="{8F8C0681-8638-434D-BA2C-7CC96F5C66F6}" destId="{980F5737-C4EB-460A-86AB-6361E088BAF2}" srcOrd="0" destOrd="0" presId="urn:microsoft.com/office/officeart/2005/8/layout/list1"/>
    <dgm:cxn modelId="{AA29FE7A-1A59-41F2-AA3E-33BDD19D79C9}" type="presOf" srcId="{F78E3D8B-C377-4B72-91A7-3D27B8A26489}" destId="{89802515-6144-4E8A-92CD-401505D6DD19}" srcOrd="0" destOrd="0" presId="urn:microsoft.com/office/officeart/2005/8/layout/list1"/>
    <dgm:cxn modelId="{713E028F-9B8B-419A-B9A2-20D4F52F9EF5}" type="presOf" srcId="{8FBFFB14-3932-40A0-9D3E-CC3631969E9B}" destId="{3E546698-1B13-4E59-9855-1D3630D5E64F}" srcOrd="0" destOrd="0" presId="urn:microsoft.com/office/officeart/2005/8/layout/list1"/>
    <dgm:cxn modelId="{33828762-1C41-466F-ACE7-374ACC2BF102}" type="presOf" srcId="{E23E3272-90C9-49B9-8886-FC49B35B57A1}" destId="{E37C5D61-2C29-43A4-A186-6204D7BE26E9}" srcOrd="1" destOrd="0" presId="urn:microsoft.com/office/officeart/2005/8/layout/list1"/>
    <dgm:cxn modelId="{65756D50-950F-41C2-994D-9EF4DBF9AF6C}" type="presOf" srcId="{8FBFFB14-3932-40A0-9D3E-CC3631969E9B}" destId="{3A18B499-BCBC-4B0C-8979-AAA2E04064AC}" srcOrd="1" destOrd="0" presId="urn:microsoft.com/office/officeart/2005/8/layout/list1"/>
    <dgm:cxn modelId="{40E2C4DF-088F-4FD9-80D3-B8043D81177A}" srcId="{00EB370E-09C4-4D17-B992-213F33BE77A7}" destId="{E23E3272-90C9-49B9-8886-FC49B35B57A1}" srcOrd="2" destOrd="0" parTransId="{B2D7BBE0-744F-43DC-A1D1-0AA6D654FE46}" sibTransId="{67C79D1D-FAEE-4CEC-8391-EDD71F75D2EB}"/>
    <dgm:cxn modelId="{3C9587C2-E592-4AC7-ABB3-04A400382D8F}" srcId="{8FBFFB14-3932-40A0-9D3E-CC3631969E9B}" destId="{EA676C75-5F03-48FA-8BAB-893D8D4041AF}" srcOrd="0" destOrd="0" parTransId="{2DE269C5-8A7E-4630-A44F-145363BECEAD}" sibTransId="{B2C07EDC-D93A-421B-AED3-45B4E8A60A39}"/>
    <dgm:cxn modelId="{3E054AAB-392D-493B-93B1-D040EA16AA7C}" srcId="{56EBD6A3-8E28-40C4-BEF0-E50F8A012506}" destId="{5209376E-F5F1-4470-9BBB-64AEF0DFD306}" srcOrd="1" destOrd="0" parTransId="{8B577786-EE04-466D-BE60-ED5B1BFF42D2}" sibTransId="{C5648123-9DE0-4CB9-B519-49DF10E0AB76}"/>
    <dgm:cxn modelId="{FBDA53EB-D528-4FE3-9C94-AB959B630C0D}" type="presOf" srcId="{00EB370E-09C4-4D17-B992-213F33BE77A7}" destId="{EE329B16-D1F3-474C-916D-793BEAFCDD6D}" srcOrd="0" destOrd="0" presId="urn:microsoft.com/office/officeart/2005/8/layout/list1"/>
    <dgm:cxn modelId="{DF6FB147-685F-4545-AA96-097CF265E940}" type="presOf" srcId="{56EBD6A3-8E28-40C4-BEF0-E50F8A012506}" destId="{6F1C9912-998D-4554-A325-29813E03D786}" srcOrd="0" destOrd="0" presId="urn:microsoft.com/office/officeart/2005/8/layout/list1"/>
    <dgm:cxn modelId="{FE45A1FB-8687-45A8-AB1D-5FA7A8EA2A7D}" srcId="{E23E3272-90C9-49B9-8886-FC49B35B57A1}" destId="{8F8C0681-8638-434D-BA2C-7CC96F5C66F6}" srcOrd="0" destOrd="0" parTransId="{07E03FF1-48A9-4C76-A449-B63C096D6670}" sibTransId="{E9A09BFB-2660-4E58-9710-00A5EE0E36E1}"/>
    <dgm:cxn modelId="{89F1F2E3-6F76-4E1D-88B2-0CEC94633E83}" srcId="{00EB370E-09C4-4D17-B992-213F33BE77A7}" destId="{56EBD6A3-8E28-40C4-BEF0-E50F8A012506}" srcOrd="1" destOrd="0" parTransId="{E21BDD9B-EFE7-4DC8-8A20-1826506CC1D2}" sibTransId="{B2AE6DDF-7065-45C8-B49B-5B272DCA55BC}"/>
    <dgm:cxn modelId="{9C3FE1E2-B7F1-4CF6-B07B-0AD8ABC70044}" type="presOf" srcId="{EA676C75-5F03-48FA-8BAB-893D8D4041AF}" destId="{12294749-AF45-4F7E-937C-09F8670BFDBB}" srcOrd="0" destOrd="0" presId="urn:microsoft.com/office/officeart/2005/8/layout/list1"/>
    <dgm:cxn modelId="{E4052A68-1E79-4FAF-8E74-E934E04F5FE7}" type="presOf" srcId="{5209376E-F5F1-4470-9BBB-64AEF0DFD306}" destId="{89802515-6144-4E8A-92CD-401505D6DD19}" srcOrd="0" destOrd="1" presId="urn:microsoft.com/office/officeart/2005/8/layout/list1"/>
    <dgm:cxn modelId="{2E77CEB9-CB45-4AC8-87C1-772BA75ECE31}" type="presParOf" srcId="{EE329B16-D1F3-474C-916D-793BEAFCDD6D}" destId="{9EAE33DA-886B-478E-B7F1-2795B087CE87}" srcOrd="0" destOrd="0" presId="urn:microsoft.com/office/officeart/2005/8/layout/list1"/>
    <dgm:cxn modelId="{35040C2E-D9C2-4D78-9DE6-8D560709B2D7}" type="presParOf" srcId="{9EAE33DA-886B-478E-B7F1-2795B087CE87}" destId="{3E546698-1B13-4E59-9855-1D3630D5E64F}" srcOrd="0" destOrd="0" presId="urn:microsoft.com/office/officeart/2005/8/layout/list1"/>
    <dgm:cxn modelId="{8EE61D93-28A9-4E45-B3D4-63465BB8AC4B}" type="presParOf" srcId="{9EAE33DA-886B-478E-B7F1-2795B087CE87}" destId="{3A18B499-BCBC-4B0C-8979-AAA2E04064AC}" srcOrd="1" destOrd="0" presId="urn:microsoft.com/office/officeart/2005/8/layout/list1"/>
    <dgm:cxn modelId="{3EABBEB1-3AB4-4C28-8184-6A6BE5D21B45}" type="presParOf" srcId="{EE329B16-D1F3-474C-916D-793BEAFCDD6D}" destId="{482E082C-8029-46BB-AEAB-80AD0C9971D7}" srcOrd="1" destOrd="0" presId="urn:microsoft.com/office/officeart/2005/8/layout/list1"/>
    <dgm:cxn modelId="{C444F6E5-EA68-4AA2-AFD1-98A1C641E944}" type="presParOf" srcId="{EE329B16-D1F3-474C-916D-793BEAFCDD6D}" destId="{12294749-AF45-4F7E-937C-09F8670BFDBB}" srcOrd="2" destOrd="0" presId="urn:microsoft.com/office/officeart/2005/8/layout/list1"/>
    <dgm:cxn modelId="{60868139-B759-422E-BF8C-34A4C25D4C76}" type="presParOf" srcId="{EE329B16-D1F3-474C-916D-793BEAFCDD6D}" destId="{D8DD5352-3897-40FF-8F7E-ED6A2BBA1122}" srcOrd="3" destOrd="0" presId="urn:microsoft.com/office/officeart/2005/8/layout/list1"/>
    <dgm:cxn modelId="{F3DE1064-1880-449B-81B4-073B61E088AA}" type="presParOf" srcId="{EE329B16-D1F3-474C-916D-793BEAFCDD6D}" destId="{F682CE20-F42A-47B6-B7EB-FAFCC73BD83F}" srcOrd="4" destOrd="0" presId="urn:microsoft.com/office/officeart/2005/8/layout/list1"/>
    <dgm:cxn modelId="{02F1D87E-B5A7-4AAF-9EBF-801F8CEC0BEE}" type="presParOf" srcId="{F682CE20-F42A-47B6-B7EB-FAFCC73BD83F}" destId="{6F1C9912-998D-4554-A325-29813E03D786}" srcOrd="0" destOrd="0" presId="urn:microsoft.com/office/officeart/2005/8/layout/list1"/>
    <dgm:cxn modelId="{55A414C0-BA0B-4E00-8249-720584ED917A}" type="presParOf" srcId="{F682CE20-F42A-47B6-B7EB-FAFCC73BD83F}" destId="{1FF4D751-FD36-4E2D-8886-FA0ED75BFCCD}" srcOrd="1" destOrd="0" presId="urn:microsoft.com/office/officeart/2005/8/layout/list1"/>
    <dgm:cxn modelId="{0C6900C9-3E74-4F0F-AB7E-8C3F40A855F2}" type="presParOf" srcId="{EE329B16-D1F3-474C-916D-793BEAFCDD6D}" destId="{AF008330-E025-4B30-91EC-444F101BEB93}" srcOrd="5" destOrd="0" presId="urn:microsoft.com/office/officeart/2005/8/layout/list1"/>
    <dgm:cxn modelId="{DDC68A0E-FAEF-4FC8-87BB-91521581015C}" type="presParOf" srcId="{EE329B16-D1F3-474C-916D-793BEAFCDD6D}" destId="{89802515-6144-4E8A-92CD-401505D6DD19}" srcOrd="6" destOrd="0" presId="urn:microsoft.com/office/officeart/2005/8/layout/list1"/>
    <dgm:cxn modelId="{F0516235-43C9-4BE1-A259-D657952196F2}" type="presParOf" srcId="{EE329B16-D1F3-474C-916D-793BEAFCDD6D}" destId="{4FBE4330-50EF-464A-A12F-7100C1927E82}" srcOrd="7" destOrd="0" presId="urn:microsoft.com/office/officeart/2005/8/layout/list1"/>
    <dgm:cxn modelId="{B3432E3D-EE92-4CEC-8E40-C540CC3F223F}" type="presParOf" srcId="{EE329B16-D1F3-474C-916D-793BEAFCDD6D}" destId="{ACAB9C0F-8531-4364-A243-3A00060AAB55}" srcOrd="8" destOrd="0" presId="urn:microsoft.com/office/officeart/2005/8/layout/list1"/>
    <dgm:cxn modelId="{01386270-6654-4D02-A9A7-6302DAE77A9E}" type="presParOf" srcId="{ACAB9C0F-8531-4364-A243-3A00060AAB55}" destId="{19F05794-01B1-4999-8BC5-0A1631D44BC1}" srcOrd="0" destOrd="0" presId="urn:microsoft.com/office/officeart/2005/8/layout/list1"/>
    <dgm:cxn modelId="{14165FC7-A137-43B3-B39D-995E09A3A9A5}" type="presParOf" srcId="{ACAB9C0F-8531-4364-A243-3A00060AAB55}" destId="{E37C5D61-2C29-43A4-A186-6204D7BE26E9}" srcOrd="1" destOrd="0" presId="urn:microsoft.com/office/officeart/2005/8/layout/list1"/>
    <dgm:cxn modelId="{F239CE09-4E14-4032-A1BB-C928E4A788C0}" type="presParOf" srcId="{EE329B16-D1F3-474C-916D-793BEAFCDD6D}" destId="{7880C3F6-4F97-4A2C-B666-0984E04DC761}" srcOrd="9" destOrd="0" presId="urn:microsoft.com/office/officeart/2005/8/layout/list1"/>
    <dgm:cxn modelId="{8E7672AB-3656-4F84-992B-05198ED61294}" type="presParOf" srcId="{EE329B16-D1F3-474C-916D-793BEAFCDD6D}" destId="{980F5737-C4EB-460A-86AB-6361E088BAF2}"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A1A4839-54E3-4C4C-8E5F-6F705ED08272}"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kumimoji="1" lang="ja-JP" altLang="en-US"/>
        </a:p>
      </dgm:t>
    </dgm:pt>
    <dgm:pt modelId="{C80879E7-2C01-4B56-BFA6-7516DDE78BD5}">
      <dgm:prSet/>
      <dgm:spPr/>
      <dgm:t>
        <a:bodyPr/>
        <a:lstStyle/>
        <a:p>
          <a:pPr rtl="0"/>
          <a:r>
            <a:rPr kumimoji="1" lang="ja-JP" altLang="en-US" dirty="0" smtClean="0"/>
            <a:t>認知機能の評価（要支援</a:t>
          </a:r>
          <a:r>
            <a:rPr kumimoji="1" lang="en-US" altLang="ja-JP" dirty="0" smtClean="0"/>
            <a:t>2</a:t>
          </a:r>
          <a:r>
            <a:rPr kumimoji="1" lang="ja-JP" altLang="en-US" dirty="0" smtClean="0"/>
            <a:t>・要介護</a:t>
          </a:r>
          <a:r>
            <a:rPr kumimoji="1" lang="en-US" altLang="ja-JP" dirty="0" smtClean="0"/>
            <a:t>1</a:t>
          </a:r>
          <a:r>
            <a:rPr kumimoji="1" lang="ja-JP" altLang="en-US" dirty="0" smtClean="0"/>
            <a:t>）</a:t>
          </a:r>
          <a:endParaRPr kumimoji="1" lang="en-US" altLang="ja-JP" dirty="0" smtClean="0"/>
        </a:p>
      </dgm:t>
    </dgm:pt>
    <dgm:pt modelId="{E9BDEF1F-4356-4373-8A51-ECF5F1D8DD7E}" type="parTrans" cxnId="{8AF3F1A9-9AC2-40B8-A785-E7EA69177CBF}">
      <dgm:prSet/>
      <dgm:spPr/>
      <dgm:t>
        <a:bodyPr/>
        <a:lstStyle/>
        <a:p>
          <a:endParaRPr kumimoji="1" lang="ja-JP" altLang="en-US"/>
        </a:p>
      </dgm:t>
    </dgm:pt>
    <dgm:pt modelId="{4D144231-0665-4B37-B105-7BACE3799E9B}" type="sibTrans" cxnId="{8AF3F1A9-9AC2-40B8-A785-E7EA69177CBF}">
      <dgm:prSet/>
      <dgm:spPr/>
      <dgm:t>
        <a:bodyPr/>
        <a:lstStyle/>
        <a:p>
          <a:endParaRPr kumimoji="1" lang="ja-JP" altLang="en-US"/>
        </a:p>
      </dgm:t>
    </dgm:pt>
    <dgm:pt modelId="{CEE4E083-CC1F-4486-B2A9-6F84FE454993}">
      <dgm:prSet/>
      <dgm:spPr/>
      <dgm:t>
        <a:bodyPr/>
        <a:lstStyle/>
        <a:p>
          <a:pPr rtl="0"/>
          <a:r>
            <a:rPr kumimoji="1" lang="ja-JP" altLang="en-US" dirty="0" smtClean="0"/>
            <a:t>「認知機能の評価」については、「認知症高齢者の日常生活自立度</a:t>
          </a:r>
          <a:r>
            <a:rPr kumimoji="1" lang="en-US" altLang="ja-JP" dirty="0" smtClean="0"/>
            <a:t>Ⅱ</a:t>
          </a:r>
          <a:r>
            <a:rPr kumimoji="1" lang="ja-JP" altLang="en-US" dirty="0" smtClean="0"/>
            <a:t>以上」を「目安」として、認知機能や思考・感情等の障害により</a:t>
          </a:r>
          <a:r>
            <a:rPr kumimoji="1" lang="ja-JP" altLang="en-US" u="sng" dirty="0" smtClean="0"/>
            <a:t>「予防給付の理解が困難かどうか」</a:t>
          </a:r>
          <a:r>
            <a:rPr kumimoji="1" lang="ja-JP" altLang="en-US" dirty="0" smtClean="0"/>
            <a:t>について判断する。</a:t>
          </a:r>
          <a:endParaRPr kumimoji="1" lang="en-US" altLang="ja-JP" dirty="0" smtClean="0"/>
        </a:p>
      </dgm:t>
    </dgm:pt>
    <dgm:pt modelId="{A7A3D187-457C-4171-8780-33FA0FDE1489}" type="parTrans" cxnId="{76793CA2-4088-407B-BA0B-8D91FDB56572}">
      <dgm:prSet/>
      <dgm:spPr/>
      <dgm:t>
        <a:bodyPr/>
        <a:lstStyle/>
        <a:p>
          <a:endParaRPr kumimoji="1" lang="ja-JP" altLang="en-US"/>
        </a:p>
      </dgm:t>
    </dgm:pt>
    <dgm:pt modelId="{8F5B4B4C-5ACB-463D-9A35-EE75192548FB}" type="sibTrans" cxnId="{76793CA2-4088-407B-BA0B-8D91FDB56572}">
      <dgm:prSet/>
      <dgm:spPr/>
      <dgm:t>
        <a:bodyPr/>
        <a:lstStyle/>
        <a:p>
          <a:endParaRPr kumimoji="1" lang="ja-JP" altLang="en-US"/>
        </a:p>
      </dgm:t>
    </dgm:pt>
    <dgm:pt modelId="{6F18179E-F757-4E45-9ECA-EADC809A29D3}">
      <dgm:prSet/>
      <dgm:spPr/>
      <dgm:t>
        <a:bodyPr/>
        <a:lstStyle/>
        <a:p>
          <a:pPr rtl="0"/>
          <a:r>
            <a:rPr kumimoji="1" lang="ja-JP" altLang="en-US" dirty="0" smtClean="0"/>
            <a:t>「認知症の日常生活自立度の確認」≠「認知機能の評価」に注意。</a:t>
          </a:r>
          <a:endParaRPr kumimoji="1" lang="en-US" altLang="ja-JP" dirty="0" smtClean="0"/>
        </a:p>
      </dgm:t>
    </dgm:pt>
    <dgm:pt modelId="{DFFCB246-E327-4A7F-8CFD-9AAD62DDA697}" type="parTrans" cxnId="{5C5931F1-5106-4F74-9FB1-5B54658FD368}">
      <dgm:prSet/>
      <dgm:spPr/>
      <dgm:t>
        <a:bodyPr/>
        <a:lstStyle/>
        <a:p>
          <a:endParaRPr kumimoji="1" lang="ja-JP" altLang="en-US"/>
        </a:p>
      </dgm:t>
    </dgm:pt>
    <dgm:pt modelId="{F3D20B98-E757-41B3-973A-00B8718A1CC0}" type="sibTrans" cxnId="{5C5931F1-5106-4F74-9FB1-5B54658FD368}">
      <dgm:prSet/>
      <dgm:spPr/>
      <dgm:t>
        <a:bodyPr/>
        <a:lstStyle/>
        <a:p>
          <a:endParaRPr kumimoji="1" lang="ja-JP" altLang="en-US"/>
        </a:p>
      </dgm:t>
    </dgm:pt>
    <dgm:pt modelId="{469B1ABE-CA45-48BD-8111-63CDC00A24ED}">
      <dgm:prSet/>
      <dgm:spPr/>
      <dgm:t>
        <a:bodyPr/>
        <a:lstStyle/>
        <a:p>
          <a:pPr rtl="0"/>
          <a:endParaRPr kumimoji="1" lang="en-US" altLang="ja-JP" dirty="0" smtClean="0"/>
        </a:p>
      </dgm:t>
    </dgm:pt>
    <dgm:pt modelId="{D09DF9FB-A573-4591-8AEB-81E0B9256BFF}" type="parTrans" cxnId="{1353426E-75DA-4260-83B4-9CC20329A4DE}">
      <dgm:prSet/>
      <dgm:spPr/>
      <dgm:t>
        <a:bodyPr/>
        <a:lstStyle/>
        <a:p>
          <a:endParaRPr kumimoji="1" lang="ja-JP" altLang="en-US"/>
        </a:p>
      </dgm:t>
    </dgm:pt>
    <dgm:pt modelId="{42835D4F-0129-40FA-A047-70F1B3FA4C7E}" type="sibTrans" cxnId="{1353426E-75DA-4260-83B4-9CC20329A4DE}">
      <dgm:prSet/>
      <dgm:spPr/>
      <dgm:t>
        <a:bodyPr/>
        <a:lstStyle/>
        <a:p>
          <a:endParaRPr kumimoji="1" lang="ja-JP" altLang="en-US"/>
        </a:p>
      </dgm:t>
    </dgm:pt>
    <dgm:pt modelId="{7EA37775-6EA1-41AC-836D-7A09CB9CC6A8}">
      <dgm:prSet/>
      <dgm:spPr/>
      <dgm:t>
        <a:bodyPr/>
        <a:lstStyle/>
        <a:p>
          <a:pPr rtl="0"/>
          <a:r>
            <a:rPr kumimoji="1" lang="ja-JP" altLang="en-US" dirty="0" smtClean="0"/>
            <a:t>状態の維持改善可能性に係る審査判定のポイント</a:t>
          </a:r>
          <a:endParaRPr kumimoji="1" lang="en-US" altLang="ja-JP" dirty="0" smtClean="0"/>
        </a:p>
      </dgm:t>
    </dgm:pt>
    <dgm:pt modelId="{434FE007-0EFA-42A6-B3D3-1E602AF6FCF9}" type="parTrans" cxnId="{E0C7D29A-A391-4D89-B39A-1ADE4D28FCA8}">
      <dgm:prSet/>
      <dgm:spPr/>
      <dgm:t>
        <a:bodyPr/>
        <a:lstStyle/>
        <a:p>
          <a:endParaRPr kumimoji="1" lang="ja-JP" altLang="en-US"/>
        </a:p>
      </dgm:t>
    </dgm:pt>
    <dgm:pt modelId="{DA004F2A-24D0-4AF9-AC7F-65FAEE6ED567}" type="sibTrans" cxnId="{E0C7D29A-A391-4D89-B39A-1ADE4D28FCA8}">
      <dgm:prSet/>
      <dgm:spPr/>
      <dgm:t>
        <a:bodyPr/>
        <a:lstStyle/>
        <a:p>
          <a:endParaRPr kumimoji="1" lang="ja-JP" altLang="en-US"/>
        </a:p>
      </dgm:t>
    </dgm:pt>
    <dgm:pt modelId="{5346C941-5040-424F-ABA8-180D7F870133}" type="pres">
      <dgm:prSet presAssocID="{5A1A4839-54E3-4C4C-8E5F-6F705ED08272}" presName="linear" presStyleCnt="0">
        <dgm:presLayoutVars>
          <dgm:animLvl val="lvl"/>
          <dgm:resizeHandles val="exact"/>
        </dgm:presLayoutVars>
      </dgm:prSet>
      <dgm:spPr/>
      <dgm:t>
        <a:bodyPr/>
        <a:lstStyle/>
        <a:p>
          <a:endParaRPr kumimoji="1" lang="ja-JP" altLang="en-US"/>
        </a:p>
      </dgm:t>
    </dgm:pt>
    <dgm:pt modelId="{622FBEF1-4BCD-4A08-A878-C5204D4663F6}" type="pres">
      <dgm:prSet presAssocID="{C80879E7-2C01-4B56-BFA6-7516DDE78BD5}" presName="parentText" presStyleLbl="node1" presStyleIdx="0" presStyleCnt="1" custScaleY="89287">
        <dgm:presLayoutVars>
          <dgm:chMax val="0"/>
          <dgm:bulletEnabled val="1"/>
        </dgm:presLayoutVars>
      </dgm:prSet>
      <dgm:spPr/>
      <dgm:t>
        <a:bodyPr/>
        <a:lstStyle/>
        <a:p>
          <a:endParaRPr kumimoji="1" lang="ja-JP" altLang="en-US"/>
        </a:p>
      </dgm:t>
    </dgm:pt>
    <dgm:pt modelId="{1D2EA9A4-2EBF-478D-A4F4-91F076523CFA}" type="pres">
      <dgm:prSet presAssocID="{C80879E7-2C01-4B56-BFA6-7516DDE78BD5}" presName="childText" presStyleLbl="revTx" presStyleIdx="0" presStyleCnt="1">
        <dgm:presLayoutVars>
          <dgm:bulletEnabled val="1"/>
        </dgm:presLayoutVars>
      </dgm:prSet>
      <dgm:spPr/>
      <dgm:t>
        <a:bodyPr/>
        <a:lstStyle/>
        <a:p>
          <a:endParaRPr kumimoji="1" lang="ja-JP" altLang="en-US"/>
        </a:p>
      </dgm:t>
    </dgm:pt>
  </dgm:ptLst>
  <dgm:cxnLst>
    <dgm:cxn modelId="{4C043B0C-07D3-4CB2-B683-5C1DECB85CFE}" type="presOf" srcId="{6F18179E-F757-4E45-9ECA-EADC809A29D3}" destId="{1D2EA9A4-2EBF-478D-A4F4-91F076523CFA}" srcOrd="0" destOrd="2" presId="urn:microsoft.com/office/officeart/2005/8/layout/vList2"/>
    <dgm:cxn modelId="{8E642145-2581-4398-9618-B3D2184418AB}" type="presOf" srcId="{469B1ABE-CA45-48BD-8111-63CDC00A24ED}" destId="{1D2EA9A4-2EBF-478D-A4F4-91F076523CFA}" srcOrd="0" destOrd="0" presId="urn:microsoft.com/office/officeart/2005/8/layout/vList2"/>
    <dgm:cxn modelId="{1353426E-75DA-4260-83B4-9CC20329A4DE}" srcId="{C80879E7-2C01-4B56-BFA6-7516DDE78BD5}" destId="{469B1ABE-CA45-48BD-8111-63CDC00A24ED}" srcOrd="0" destOrd="0" parTransId="{D09DF9FB-A573-4591-8AEB-81E0B9256BFF}" sibTransId="{42835D4F-0129-40FA-A047-70F1B3FA4C7E}"/>
    <dgm:cxn modelId="{3B9FD33C-A988-4224-903F-D77E25D73428}" type="presOf" srcId="{7EA37775-6EA1-41AC-836D-7A09CB9CC6A8}" destId="{1D2EA9A4-2EBF-478D-A4F4-91F076523CFA}" srcOrd="0" destOrd="1" presId="urn:microsoft.com/office/officeart/2005/8/layout/vList2"/>
    <dgm:cxn modelId="{5C5931F1-5106-4F74-9FB1-5B54658FD368}" srcId="{C80879E7-2C01-4B56-BFA6-7516DDE78BD5}" destId="{6F18179E-F757-4E45-9ECA-EADC809A29D3}" srcOrd="2" destOrd="0" parTransId="{DFFCB246-E327-4A7F-8CFD-9AAD62DDA697}" sibTransId="{F3D20B98-E757-41B3-973A-00B8718A1CC0}"/>
    <dgm:cxn modelId="{703EB381-2309-4168-AF12-43AA9AB67997}" type="presOf" srcId="{CEE4E083-CC1F-4486-B2A9-6F84FE454993}" destId="{1D2EA9A4-2EBF-478D-A4F4-91F076523CFA}" srcOrd="0" destOrd="3" presId="urn:microsoft.com/office/officeart/2005/8/layout/vList2"/>
    <dgm:cxn modelId="{6712FA32-CAF0-44CB-B276-DDA101C4055F}" type="presOf" srcId="{5A1A4839-54E3-4C4C-8E5F-6F705ED08272}" destId="{5346C941-5040-424F-ABA8-180D7F870133}" srcOrd="0" destOrd="0" presId="urn:microsoft.com/office/officeart/2005/8/layout/vList2"/>
    <dgm:cxn modelId="{76793CA2-4088-407B-BA0B-8D91FDB56572}" srcId="{C80879E7-2C01-4B56-BFA6-7516DDE78BD5}" destId="{CEE4E083-CC1F-4486-B2A9-6F84FE454993}" srcOrd="3" destOrd="0" parTransId="{A7A3D187-457C-4171-8780-33FA0FDE1489}" sibTransId="{8F5B4B4C-5ACB-463D-9A35-EE75192548FB}"/>
    <dgm:cxn modelId="{8AF3F1A9-9AC2-40B8-A785-E7EA69177CBF}" srcId="{5A1A4839-54E3-4C4C-8E5F-6F705ED08272}" destId="{C80879E7-2C01-4B56-BFA6-7516DDE78BD5}" srcOrd="0" destOrd="0" parTransId="{E9BDEF1F-4356-4373-8A51-ECF5F1D8DD7E}" sibTransId="{4D144231-0665-4B37-B105-7BACE3799E9B}"/>
    <dgm:cxn modelId="{E8EC271A-2CEC-40AC-8F15-1B463D6CC8E0}" type="presOf" srcId="{C80879E7-2C01-4B56-BFA6-7516DDE78BD5}" destId="{622FBEF1-4BCD-4A08-A878-C5204D4663F6}" srcOrd="0" destOrd="0" presId="urn:microsoft.com/office/officeart/2005/8/layout/vList2"/>
    <dgm:cxn modelId="{E0C7D29A-A391-4D89-B39A-1ADE4D28FCA8}" srcId="{C80879E7-2C01-4B56-BFA6-7516DDE78BD5}" destId="{7EA37775-6EA1-41AC-836D-7A09CB9CC6A8}" srcOrd="1" destOrd="0" parTransId="{434FE007-0EFA-42A6-B3D3-1E602AF6FCF9}" sibTransId="{DA004F2A-24D0-4AF9-AC7F-65FAEE6ED567}"/>
    <dgm:cxn modelId="{95ABF5A7-DB19-4AF3-8100-57BE27E96CD7}" type="presParOf" srcId="{5346C941-5040-424F-ABA8-180D7F870133}" destId="{622FBEF1-4BCD-4A08-A878-C5204D4663F6}" srcOrd="0" destOrd="0" presId="urn:microsoft.com/office/officeart/2005/8/layout/vList2"/>
    <dgm:cxn modelId="{5D518505-7B33-4961-958F-6E87EB707D7E}" type="presParOf" srcId="{5346C941-5040-424F-ABA8-180D7F870133}" destId="{1D2EA9A4-2EBF-478D-A4F4-91F076523CFA}"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FEF61201-FCA5-4577-9A3D-46709809562B}" type="datetimeFigureOut">
              <a:rPr lang="ja-JP" altLang="en-US"/>
              <a:pPr>
                <a:defRPr/>
              </a:pPr>
              <a:t>2011/8/25</a:t>
            </a:fld>
            <a:endParaRPr lang="ja-JP" altLang="en-US"/>
          </a:p>
        </p:txBody>
      </p:sp>
      <p:sp>
        <p:nvSpPr>
          <p:cNvPr id="4" name="フッター プレースホルダ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FAAA900A-6233-47FD-B104-54C3DB3BA3A3}"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31251C88-2311-413C-9EE5-62F7D4B53308}" type="datetimeFigureOut">
              <a:rPr lang="ja-JP" altLang="en-US"/>
              <a:pPr>
                <a:defRPr/>
              </a:pPr>
              <a:t>2011/8/25</a:t>
            </a:fld>
            <a:endParaRPr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F665996F-E4A7-4A9F-B2AA-EE36E22A2845}"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3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3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C5A60F-AF20-45E5-96E5-1DB018ADF1E0}" type="slidenum">
              <a:rPr lang="ja-JP" altLang="en-US"/>
              <a:pPr fontAlgn="base">
                <a:spcBef>
                  <a:spcPct val="0"/>
                </a:spcBef>
                <a:spcAft>
                  <a:spcPct val="0"/>
                </a:spcAft>
                <a:defRPr/>
              </a:pPr>
              <a:t>1</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174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1747"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A295D5-051C-46AC-922D-407DCF88B270}" type="slidenum">
              <a:rPr lang="ja-JP" altLang="en-US"/>
              <a:pPr fontAlgn="base">
                <a:spcBef>
                  <a:spcPct val="0"/>
                </a:spcBef>
                <a:spcAft>
                  <a:spcPct val="0"/>
                </a:spcAft>
                <a:defRPr/>
              </a:pPr>
              <a:t>10</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379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379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464FBE-0AC6-4202-B033-F15918C2FE98}" type="slidenum">
              <a:rPr lang="ja-JP" altLang="en-US"/>
              <a:pPr fontAlgn="base">
                <a:spcBef>
                  <a:spcPct val="0"/>
                </a:spcBef>
                <a:spcAft>
                  <a:spcPct val="0"/>
                </a:spcAft>
                <a:defRPr/>
              </a:pPr>
              <a:t>11</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584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5843"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B305B2-4FF3-4FE0-9174-5813BF36EB82}" type="slidenum">
              <a:rPr lang="ja-JP" altLang="en-US"/>
              <a:pPr fontAlgn="base">
                <a:spcBef>
                  <a:spcPct val="0"/>
                </a:spcBef>
                <a:spcAft>
                  <a:spcPct val="0"/>
                </a:spcAft>
                <a:defRPr/>
              </a:pPr>
              <a:t>12</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789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7891"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701ED-26F1-4838-AC04-C049A4862B44}" type="slidenum">
              <a:rPr lang="ja-JP" altLang="en-US"/>
              <a:pPr fontAlgn="base">
                <a:spcBef>
                  <a:spcPct val="0"/>
                </a:spcBef>
                <a:spcAft>
                  <a:spcPct val="0"/>
                </a:spcAft>
                <a:defRPr/>
              </a:pPr>
              <a:t>13</a:t>
            </a:fld>
            <a:endParaRPr lang="en-US"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993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9939"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A56D31-2E2A-405B-AE56-B217B996EE37}" type="slidenum">
              <a:rPr lang="ja-JP" altLang="en-US"/>
              <a:pPr fontAlgn="base">
                <a:spcBef>
                  <a:spcPct val="0"/>
                </a:spcBef>
                <a:spcAft>
                  <a:spcPct val="0"/>
                </a:spcAft>
                <a:defRPr/>
              </a:pPr>
              <a:t>14</a:t>
            </a:fld>
            <a:endParaRPr lang="en-US"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198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41987"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C3F251-6118-4567-9952-460BF18721B5}" type="slidenum">
              <a:rPr lang="ja-JP" altLang="en-US"/>
              <a:pPr fontAlgn="base">
                <a:spcBef>
                  <a:spcPct val="0"/>
                </a:spcBef>
                <a:spcAft>
                  <a:spcPct val="0"/>
                </a:spcAft>
                <a:defRPr/>
              </a:pPr>
              <a:t>15</a:t>
            </a:fld>
            <a:endParaRPr lang="en-US"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403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4403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91489E-1DD0-4F8B-B7D8-F55820DB9134}" type="slidenum">
              <a:rPr lang="ja-JP" altLang="en-US"/>
              <a:pPr fontAlgn="base">
                <a:spcBef>
                  <a:spcPct val="0"/>
                </a:spcBef>
                <a:spcAft>
                  <a:spcPct val="0"/>
                </a:spcAft>
                <a:defRPr/>
              </a:pPr>
              <a:t>16</a:t>
            </a:fld>
            <a:endParaRPr lang="en-US" altLang="ja-JP"/>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608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46083"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B213AE-7FC7-4FF9-B446-2F6142057239}" type="slidenum">
              <a:rPr lang="ja-JP" altLang="en-US"/>
              <a:pPr fontAlgn="base">
                <a:spcBef>
                  <a:spcPct val="0"/>
                </a:spcBef>
                <a:spcAft>
                  <a:spcPct val="0"/>
                </a:spcAft>
                <a:defRPr/>
              </a:pPr>
              <a:t>17</a:t>
            </a:fld>
            <a:endParaRPr lang="en-US"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813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ja-JP" smtClean="0"/>
          </a:p>
        </p:txBody>
      </p:sp>
      <p:sp>
        <p:nvSpPr>
          <p:cNvPr id="48131"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A391FF-E387-40D5-ACA5-44CCF6825944}" type="slidenum">
              <a:rPr lang="ja-JP" altLang="en-US"/>
              <a:pPr fontAlgn="base">
                <a:spcBef>
                  <a:spcPct val="0"/>
                </a:spcBef>
                <a:spcAft>
                  <a:spcPct val="0"/>
                </a:spcAft>
                <a:defRPr/>
              </a:pPr>
              <a:t>18</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536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5363"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854A3E-2B23-4356-A843-AEF6486C437D}" type="slidenum">
              <a:rPr lang="ja-JP" altLang="en-US"/>
              <a:pPr fontAlgn="base">
                <a:spcBef>
                  <a:spcPct val="0"/>
                </a:spcBef>
                <a:spcAft>
                  <a:spcPct val="0"/>
                </a:spcAft>
                <a:defRPr/>
              </a:pPr>
              <a:t>2</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741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7411"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7124D0-F7CF-4683-AEF0-FAF2933A0155}" type="slidenum">
              <a:rPr lang="ja-JP" altLang="en-US"/>
              <a:pPr fontAlgn="base">
                <a:spcBef>
                  <a:spcPct val="0"/>
                </a:spcBef>
                <a:spcAft>
                  <a:spcPct val="0"/>
                </a:spcAft>
                <a:defRPr/>
              </a:pPr>
              <a:t>3</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945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9459"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CDDB85-D05D-4DE2-A6B3-0540F1D194C7}" type="slidenum">
              <a:rPr lang="ja-JP" altLang="en-US"/>
              <a:pPr fontAlgn="base">
                <a:spcBef>
                  <a:spcPct val="0"/>
                </a:spcBef>
                <a:spcAft>
                  <a:spcPct val="0"/>
                </a:spcAft>
                <a:defRPr/>
              </a:pPr>
              <a:t>4</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150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1507"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5CFD00-29C1-4741-BB07-9EAE55B56FFF}" type="slidenum">
              <a:rPr lang="ja-JP" altLang="en-US"/>
              <a:pPr fontAlgn="base">
                <a:spcBef>
                  <a:spcPct val="0"/>
                </a:spcBef>
                <a:spcAft>
                  <a:spcPct val="0"/>
                </a:spcAft>
                <a:defRPr/>
              </a:pPr>
              <a:t>5</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355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355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5BE079-330F-4DD1-878C-26031479196C}" type="slidenum">
              <a:rPr lang="ja-JP" altLang="en-US"/>
              <a:pPr fontAlgn="base">
                <a:spcBef>
                  <a:spcPct val="0"/>
                </a:spcBef>
                <a:spcAft>
                  <a:spcPct val="0"/>
                </a:spcAft>
                <a:defRPr/>
              </a:pPr>
              <a:t>6</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560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5603"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3A97DA-3BA2-4DDA-928C-580298AD03CA}" type="slidenum">
              <a:rPr lang="ja-JP" altLang="en-US"/>
              <a:pPr fontAlgn="base">
                <a:spcBef>
                  <a:spcPct val="0"/>
                </a:spcBef>
                <a:spcAft>
                  <a:spcPct val="0"/>
                </a:spcAft>
                <a:defRPr/>
              </a:pPr>
              <a:t>7</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765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7651"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29D141-7B6F-4F0A-815C-F3A9E1D2C80E}" type="slidenum">
              <a:rPr lang="ja-JP" altLang="en-US"/>
              <a:pPr fontAlgn="base">
                <a:spcBef>
                  <a:spcPct val="0"/>
                </a:spcBef>
                <a:spcAft>
                  <a:spcPct val="0"/>
                </a:spcAft>
                <a:defRPr/>
              </a:pPr>
              <a:t>8</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969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9699"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D6A30F-7FC3-47DD-B84D-A81CBA7F6B7B}" type="slidenum">
              <a:rPr lang="ja-JP" altLang="en-US"/>
              <a:pPr fontAlgn="base">
                <a:spcBef>
                  <a:spcPct val="0"/>
                </a:spcBef>
                <a:spcAft>
                  <a:spcPct val="0"/>
                </a:spcAft>
                <a:defRPr/>
              </a:pPr>
              <a:t>9</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normAutofit/>
          </a:bodyPr>
          <a:lstStyle>
            <a:lvl1pPr algn="l">
              <a:defRPr sz="2000"/>
            </a:lvl1pPr>
          </a:lstStyle>
          <a:p>
            <a:endParaRPr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843D730-492D-4C1A-9DF2-5000112B0DC7}" type="datetime1">
              <a:rPr lang="ja-JP" altLang="en-US"/>
              <a:pPr>
                <a:defRPr/>
              </a:pPr>
              <a:t>2011/8/25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a:t>厚生労働省 要介護認定適正化事業</a:t>
            </a:r>
          </a:p>
        </p:txBody>
      </p:sp>
      <p:sp>
        <p:nvSpPr>
          <p:cNvPr id="6" name="スライド番号プレースホルダ 5"/>
          <p:cNvSpPr>
            <a:spLocks noGrp="1"/>
          </p:cNvSpPr>
          <p:nvPr>
            <p:ph type="sldNum" sz="quarter" idx="12"/>
          </p:nvPr>
        </p:nvSpPr>
        <p:spPr/>
        <p:txBody>
          <a:bodyPr/>
          <a:lstStyle>
            <a:lvl1pPr>
              <a:defRPr/>
            </a:lvl1pPr>
          </a:lstStyle>
          <a:p>
            <a:pPr>
              <a:defRPr/>
            </a:pPr>
            <a:fld id="{F0FB86E2-1600-4628-8C73-63063CE56CDD}"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角丸四角形 6"/>
          <p:cNvSpPr/>
          <p:nvPr userDrawn="1"/>
        </p:nvSpPr>
        <p:spPr>
          <a:xfrm>
            <a:off x="714348" y="857232"/>
            <a:ext cx="7929618" cy="142876"/>
          </a:xfrm>
          <a:prstGeom prst="roundRect">
            <a:avLst>
              <a:gd name="adj" fmla="val 50000"/>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5" name="円/楕円 7"/>
          <p:cNvSpPr/>
          <p:nvPr userDrawn="1"/>
        </p:nvSpPr>
        <p:spPr>
          <a:xfrm>
            <a:off x="357158" y="214290"/>
            <a:ext cx="785818" cy="785818"/>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6" name="円/楕円 8"/>
          <p:cNvSpPr/>
          <p:nvPr userDrawn="1"/>
        </p:nvSpPr>
        <p:spPr>
          <a:xfrm>
            <a:off x="428596" y="285728"/>
            <a:ext cx="633418" cy="633418"/>
          </a:xfrm>
          <a:prstGeom prst="ellipse">
            <a:avLst/>
          </a:prstGeom>
          <a:solidFill>
            <a:schemeClr val="accent5">
              <a:lumMod val="40000"/>
              <a:lumOff val="60000"/>
            </a:schemeClr>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2" name="タイトル 1"/>
          <p:cNvSpPr>
            <a:spLocks noGrp="1"/>
          </p:cNvSpPr>
          <p:nvPr>
            <p:ph type="title"/>
          </p:nvPr>
        </p:nvSpPr>
        <p:spPr>
          <a:xfrm>
            <a:off x="1142976" y="142852"/>
            <a:ext cx="7543824" cy="72547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a:defRPr b="1" cap="none" spc="50" baseline="0">
                <a:ln w="11430"/>
                <a:solidFill>
                  <a:schemeClr val="accent1"/>
                </a:solidFill>
                <a:effectLst>
                  <a:outerShdw blurRad="76200" dist="50800" dir="5400000" algn="tl" rotWithShape="0">
                    <a:srgbClr val="000000">
                      <a:alpha val="65000"/>
                    </a:srgbClr>
                  </a:outerShdw>
                </a:effectLst>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lvl1pPr>
              <a:buClr>
                <a:schemeClr val="tx2"/>
              </a:buClr>
              <a:buSzPct val="120000"/>
              <a:buFontTx/>
              <a:buBlip>
                <a:blip r:embed="rId2"/>
              </a:buBlip>
              <a:defRPr/>
            </a:lvl1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日付プレースホルダ 3"/>
          <p:cNvSpPr>
            <a:spLocks noGrp="1"/>
          </p:cNvSpPr>
          <p:nvPr>
            <p:ph type="dt" sz="half" idx="10"/>
          </p:nvPr>
        </p:nvSpPr>
        <p:spPr/>
        <p:txBody>
          <a:bodyPr/>
          <a:lstStyle>
            <a:lvl1pPr>
              <a:defRPr/>
            </a:lvl1pPr>
          </a:lstStyle>
          <a:p>
            <a:pPr>
              <a:defRPr/>
            </a:pPr>
            <a:fld id="{BD19C902-D407-400B-A98A-128741FA647C}" type="datetime1">
              <a:rPr lang="ja-JP" altLang="en-US"/>
              <a:pPr>
                <a:defRPr/>
              </a:pPr>
              <a:t>2011/8/25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r>
              <a:rPr lang="ja-JP" altLang="en-US"/>
              <a:t>厚生労働省 要介護認定適正化事業</a:t>
            </a:r>
          </a:p>
        </p:txBody>
      </p:sp>
      <p:sp>
        <p:nvSpPr>
          <p:cNvPr id="9" name="スライド番号プレースホルダ 5"/>
          <p:cNvSpPr>
            <a:spLocks noGrp="1"/>
          </p:cNvSpPr>
          <p:nvPr>
            <p:ph type="sldNum" sz="quarter" idx="12"/>
          </p:nvPr>
        </p:nvSpPr>
        <p:spPr/>
        <p:txBody>
          <a:bodyPr/>
          <a:lstStyle>
            <a:lvl1pPr>
              <a:defRPr/>
            </a:lvl1pPr>
          </a:lstStyle>
          <a:p>
            <a:pPr>
              <a:defRPr/>
            </a:pPr>
            <a:fld id="{C8F177EB-B98E-4D46-81A3-2C0A44FDE715}"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4" name="角丸四角形 6"/>
          <p:cNvSpPr/>
          <p:nvPr userDrawn="1"/>
        </p:nvSpPr>
        <p:spPr>
          <a:xfrm>
            <a:off x="714348" y="857232"/>
            <a:ext cx="7929618" cy="142876"/>
          </a:xfrm>
          <a:prstGeom prst="roundRect">
            <a:avLst>
              <a:gd name="adj" fmla="val 50000"/>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ja-JP" altLang="en-US"/>
          </a:p>
        </p:txBody>
      </p:sp>
      <p:sp>
        <p:nvSpPr>
          <p:cNvPr id="5" name="円/楕円 7"/>
          <p:cNvSpPr/>
          <p:nvPr userDrawn="1"/>
        </p:nvSpPr>
        <p:spPr>
          <a:xfrm>
            <a:off x="357158" y="214290"/>
            <a:ext cx="785818" cy="785818"/>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ja-JP" altLang="en-US"/>
          </a:p>
        </p:txBody>
      </p:sp>
      <p:sp>
        <p:nvSpPr>
          <p:cNvPr id="6" name="円/楕円 8"/>
          <p:cNvSpPr/>
          <p:nvPr userDrawn="1"/>
        </p:nvSpPr>
        <p:spPr>
          <a:xfrm>
            <a:off x="428596" y="285728"/>
            <a:ext cx="633418" cy="633418"/>
          </a:xfrm>
          <a:prstGeom prst="ellipse">
            <a:avLst/>
          </a:prstGeom>
          <a:solidFill>
            <a:schemeClr val="accent6">
              <a:lumMod val="60000"/>
              <a:lumOff val="40000"/>
            </a:schemeClr>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2" name="タイトル 1"/>
          <p:cNvSpPr>
            <a:spLocks noGrp="1"/>
          </p:cNvSpPr>
          <p:nvPr>
            <p:ph type="title"/>
          </p:nvPr>
        </p:nvSpPr>
        <p:spPr>
          <a:xfrm>
            <a:off x="1142976" y="142852"/>
            <a:ext cx="7543824" cy="72547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a:defRPr b="1" cap="none" spc="50" baseline="0">
                <a:ln w="11430"/>
                <a:solidFill>
                  <a:schemeClr val="accent6"/>
                </a:solidFill>
                <a:effectLst>
                  <a:outerShdw blurRad="76200" dist="50800" dir="5400000" algn="tl" rotWithShape="0">
                    <a:srgbClr val="000000">
                      <a:alpha val="65000"/>
                    </a:srgbClr>
                  </a:outerShdw>
                </a:effectLst>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lvl1pPr>
              <a:buSzPct val="120000"/>
              <a:buFontTx/>
              <a:buBlip>
                <a:blip r:embed="rId2"/>
              </a:buBlip>
              <a:defRPr/>
            </a:lvl1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日付プレースホルダ 3"/>
          <p:cNvSpPr>
            <a:spLocks noGrp="1"/>
          </p:cNvSpPr>
          <p:nvPr>
            <p:ph type="dt" sz="half" idx="10"/>
          </p:nvPr>
        </p:nvSpPr>
        <p:spPr/>
        <p:txBody>
          <a:bodyPr/>
          <a:lstStyle>
            <a:lvl1pPr>
              <a:defRPr/>
            </a:lvl1pPr>
          </a:lstStyle>
          <a:p>
            <a:pPr>
              <a:defRPr/>
            </a:pPr>
            <a:fld id="{4A06DD60-634D-459A-BA65-CC0F6C9BB61C}" type="datetime1">
              <a:rPr lang="ja-JP" altLang="en-US"/>
              <a:pPr>
                <a:defRPr/>
              </a:pPr>
              <a:t>2011/8/25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r>
              <a:rPr lang="ja-JP" altLang="en-US"/>
              <a:t>厚生労働省 要介護認定適正化事業</a:t>
            </a:r>
          </a:p>
        </p:txBody>
      </p:sp>
      <p:sp>
        <p:nvSpPr>
          <p:cNvPr id="9" name="スライド番号プレースホルダ 5"/>
          <p:cNvSpPr>
            <a:spLocks noGrp="1"/>
          </p:cNvSpPr>
          <p:nvPr>
            <p:ph type="sldNum" sz="quarter" idx="12"/>
          </p:nvPr>
        </p:nvSpPr>
        <p:spPr/>
        <p:txBody>
          <a:bodyPr/>
          <a:lstStyle>
            <a:lvl1pPr>
              <a:defRPr/>
            </a:lvl1pPr>
          </a:lstStyle>
          <a:p>
            <a:pPr>
              <a:defRPr/>
            </a:pPr>
            <a:fld id="{3EAFBEB4-C068-4517-BADB-B0D17F2BBE1B}"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5" name="角丸四角形 16"/>
          <p:cNvSpPr/>
          <p:nvPr userDrawn="1"/>
        </p:nvSpPr>
        <p:spPr>
          <a:xfrm>
            <a:off x="714348" y="857232"/>
            <a:ext cx="7929618" cy="142876"/>
          </a:xfrm>
          <a:prstGeom prst="roundRect">
            <a:avLst>
              <a:gd name="adj" fmla="val 50000"/>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6" name="円/楕円 17"/>
          <p:cNvSpPr/>
          <p:nvPr userDrawn="1"/>
        </p:nvSpPr>
        <p:spPr>
          <a:xfrm>
            <a:off x="357158" y="214290"/>
            <a:ext cx="785818" cy="785818"/>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7" name="円/楕円 18"/>
          <p:cNvSpPr/>
          <p:nvPr userDrawn="1"/>
        </p:nvSpPr>
        <p:spPr>
          <a:xfrm>
            <a:off x="428596" y="285728"/>
            <a:ext cx="633418" cy="633418"/>
          </a:xfrm>
          <a:prstGeom prst="ellipse">
            <a:avLst/>
          </a:prstGeom>
          <a:solidFill>
            <a:schemeClr val="accent5">
              <a:lumMod val="40000"/>
              <a:lumOff val="60000"/>
            </a:schemeClr>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6" name="タイトル 1"/>
          <p:cNvSpPr>
            <a:spLocks noGrp="1"/>
          </p:cNvSpPr>
          <p:nvPr>
            <p:ph type="title"/>
          </p:nvPr>
        </p:nvSpPr>
        <p:spPr>
          <a:xfrm>
            <a:off x="1142976" y="142852"/>
            <a:ext cx="7543824" cy="72547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a:defRPr b="1" cap="none" spc="50" baseline="0">
                <a:ln w="11430"/>
                <a:solidFill>
                  <a:schemeClr val="accent1"/>
                </a:solidFill>
                <a:effectLst>
                  <a:outerShdw blurRad="76200" dist="50800" dir="5400000" algn="tl" rotWithShape="0">
                    <a:srgbClr val="000000">
                      <a:alpha val="65000"/>
                    </a:srgbClr>
                  </a:outerShdw>
                </a:effectLst>
              </a:defRPr>
            </a:lvl1pPr>
          </a:lstStyle>
          <a:p>
            <a:r>
              <a:rPr lang="ja-JP" altLang="en-US" dirty="0" smtClean="0"/>
              <a:t>マスタ タイトルの書式設定</a:t>
            </a:r>
            <a:endParaRPr lang="ja-JP" altLang="en-US" dirty="0"/>
          </a:p>
        </p:txBody>
      </p:sp>
      <p:sp>
        <p:nvSpPr>
          <p:cNvPr id="8" name="日付プレースホルダ 4"/>
          <p:cNvSpPr>
            <a:spLocks noGrp="1"/>
          </p:cNvSpPr>
          <p:nvPr>
            <p:ph type="dt" sz="half" idx="10"/>
          </p:nvPr>
        </p:nvSpPr>
        <p:spPr/>
        <p:txBody>
          <a:bodyPr/>
          <a:lstStyle>
            <a:lvl1pPr>
              <a:defRPr/>
            </a:lvl1pPr>
          </a:lstStyle>
          <a:p>
            <a:pPr>
              <a:defRPr/>
            </a:pPr>
            <a:fld id="{5F7E7F7A-9559-463F-B956-7F5FA18434E2}" type="datetime1">
              <a:rPr lang="ja-JP" altLang="en-US"/>
              <a:pPr>
                <a:defRPr/>
              </a:pPr>
              <a:t>2011/8/25</a:t>
            </a:fld>
            <a:endParaRPr lang="ja-JP" altLang="en-US"/>
          </a:p>
        </p:txBody>
      </p:sp>
      <p:sp>
        <p:nvSpPr>
          <p:cNvPr id="9" name="フッター プレースホルダ 5"/>
          <p:cNvSpPr>
            <a:spLocks noGrp="1"/>
          </p:cNvSpPr>
          <p:nvPr>
            <p:ph type="ftr" sz="quarter" idx="11"/>
          </p:nvPr>
        </p:nvSpPr>
        <p:spPr/>
        <p:txBody>
          <a:bodyPr/>
          <a:lstStyle>
            <a:lvl1pPr>
              <a:defRPr/>
            </a:lvl1pPr>
          </a:lstStyle>
          <a:p>
            <a:pPr>
              <a:defRPr/>
            </a:pPr>
            <a:r>
              <a:rPr lang="ja-JP" altLang="en-US"/>
              <a:t>厚生労働省 要介護認定適正化事業</a:t>
            </a:r>
          </a:p>
        </p:txBody>
      </p:sp>
      <p:sp>
        <p:nvSpPr>
          <p:cNvPr id="10" name="スライド番号プレースホルダ 6"/>
          <p:cNvSpPr>
            <a:spLocks noGrp="1"/>
          </p:cNvSpPr>
          <p:nvPr>
            <p:ph type="sldNum" sz="quarter" idx="12"/>
          </p:nvPr>
        </p:nvSpPr>
        <p:spPr/>
        <p:txBody>
          <a:bodyPr/>
          <a:lstStyle>
            <a:lvl1pPr>
              <a:defRPr/>
            </a:lvl1pPr>
          </a:lstStyle>
          <a:p>
            <a:pPr>
              <a:defRPr/>
            </a:pPr>
            <a:fld id="{0ECC09E0-69E0-4ADE-B21A-227CEFF465D1}"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5" name="角丸四角形 12"/>
          <p:cNvSpPr/>
          <p:nvPr userDrawn="1"/>
        </p:nvSpPr>
        <p:spPr>
          <a:xfrm>
            <a:off x="714348" y="857232"/>
            <a:ext cx="7929618" cy="142876"/>
          </a:xfrm>
          <a:prstGeom prst="roundRect">
            <a:avLst>
              <a:gd name="adj" fmla="val 50000"/>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ja-JP" altLang="en-US"/>
          </a:p>
        </p:txBody>
      </p:sp>
      <p:sp>
        <p:nvSpPr>
          <p:cNvPr id="6" name="円/楕円 13"/>
          <p:cNvSpPr/>
          <p:nvPr userDrawn="1"/>
        </p:nvSpPr>
        <p:spPr>
          <a:xfrm>
            <a:off x="357158" y="214290"/>
            <a:ext cx="785818" cy="785818"/>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ja-JP" altLang="en-US"/>
          </a:p>
        </p:txBody>
      </p:sp>
      <p:sp>
        <p:nvSpPr>
          <p:cNvPr id="7" name="円/楕円 14"/>
          <p:cNvSpPr/>
          <p:nvPr userDrawn="1"/>
        </p:nvSpPr>
        <p:spPr>
          <a:xfrm>
            <a:off x="428596" y="285728"/>
            <a:ext cx="633418" cy="633418"/>
          </a:xfrm>
          <a:prstGeom prst="ellipse">
            <a:avLst/>
          </a:prstGeom>
          <a:solidFill>
            <a:schemeClr val="accent6">
              <a:lumMod val="60000"/>
              <a:lumOff val="40000"/>
            </a:schemeClr>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2" name="タイトル 1"/>
          <p:cNvSpPr>
            <a:spLocks noGrp="1"/>
          </p:cNvSpPr>
          <p:nvPr>
            <p:ph type="title"/>
          </p:nvPr>
        </p:nvSpPr>
        <p:spPr>
          <a:xfrm>
            <a:off x="1142976" y="142852"/>
            <a:ext cx="7543824" cy="72547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a:defRPr b="1" cap="none" spc="50" baseline="0">
                <a:ln w="11430"/>
                <a:solidFill>
                  <a:schemeClr val="accent6"/>
                </a:solidFill>
                <a:effectLst>
                  <a:outerShdw blurRad="76200" dist="50800" dir="5400000" algn="tl" rotWithShape="0">
                    <a:srgbClr val="000000">
                      <a:alpha val="65000"/>
                    </a:srgbClr>
                  </a:outerShdw>
                </a:effectLst>
              </a:defRPr>
            </a:lvl1pPr>
          </a:lstStyle>
          <a:p>
            <a:r>
              <a:rPr lang="ja-JP" altLang="en-US" dirty="0" smtClean="0"/>
              <a:t>マスタ タイトルの書式設定</a:t>
            </a:r>
            <a:endParaRPr lang="ja-JP" altLang="en-US" dirty="0"/>
          </a:p>
        </p:txBody>
      </p:sp>
      <p:sp>
        <p:nvSpPr>
          <p:cNvPr id="8" name="日付プレースホルダ 4"/>
          <p:cNvSpPr>
            <a:spLocks noGrp="1"/>
          </p:cNvSpPr>
          <p:nvPr>
            <p:ph type="dt" sz="half" idx="10"/>
          </p:nvPr>
        </p:nvSpPr>
        <p:spPr/>
        <p:txBody>
          <a:bodyPr/>
          <a:lstStyle>
            <a:lvl1pPr>
              <a:defRPr/>
            </a:lvl1pPr>
          </a:lstStyle>
          <a:p>
            <a:pPr>
              <a:defRPr/>
            </a:pPr>
            <a:fld id="{68E70DF1-D37A-4932-B993-05D8ED9A5132}" type="datetime1">
              <a:rPr lang="ja-JP" altLang="en-US"/>
              <a:pPr>
                <a:defRPr/>
              </a:pPr>
              <a:t>2011/8/25</a:t>
            </a:fld>
            <a:endParaRPr lang="ja-JP" altLang="en-US"/>
          </a:p>
        </p:txBody>
      </p:sp>
      <p:sp>
        <p:nvSpPr>
          <p:cNvPr id="9" name="フッター プレースホルダ 5"/>
          <p:cNvSpPr>
            <a:spLocks noGrp="1"/>
          </p:cNvSpPr>
          <p:nvPr>
            <p:ph type="ftr" sz="quarter" idx="11"/>
          </p:nvPr>
        </p:nvSpPr>
        <p:spPr/>
        <p:txBody>
          <a:bodyPr/>
          <a:lstStyle>
            <a:lvl1pPr>
              <a:defRPr/>
            </a:lvl1pPr>
          </a:lstStyle>
          <a:p>
            <a:pPr>
              <a:defRPr/>
            </a:pPr>
            <a:r>
              <a:rPr lang="ja-JP" altLang="en-US"/>
              <a:t>厚生労働省 要介護認定適正化事業</a:t>
            </a:r>
          </a:p>
        </p:txBody>
      </p:sp>
      <p:sp>
        <p:nvSpPr>
          <p:cNvPr id="10" name="スライド番号プレースホルダ 6"/>
          <p:cNvSpPr>
            <a:spLocks noGrp="1"/>
          </p:cNvSpPr>
          <p:nvPr>
            <p:ph type="sldNum" sz="quarter" idx="12"/>
          </p:nvPr>
        </p:nvSpPr>
        <p:spPr/>
        <p:txBody>
          <a:bodyPr/>
          <a:lstStyle>
            <a:lvl1pPr>
              <a:defRPr/>
            </a:lvl1pPr>
          </a:lstStyle>
          <a:p>
            <a:pPr>
              <a:defRPr/>
            </a:pPr>
            <a:fld id="{C39A07B5-D56A-4C7A-929E-C2E0BA1250AB}"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角丸四角形 9"/>
          <p:cNvSpPr/>
          <p:nvPr userDrawn="1"/>
        </p:nvSpPr>
        <p:spPr>
          <a:xfrm>
            <a:off x="714348" y="857232"/>
            <a:ext cx="7929618" cy="142876"/>
          </a:xfrm>
          <a:prstGeom prst="roundRect">
            <a:avLst>
              <a:gd name="adj" fmla="val 50000"/>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4" name="円/楕円 10"/>
          <p:cNvSpPr/>
          <p:nvPr userDrawn="1"/>
        </p:nvSpPr>
        <p:spPr>
          <a:xfrm>
            <a:off x="357158" y="214290"/>
            <a:ext cx="785818" cy="785818"/>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5" name="円/楕円 11"/>
          <p:cNvSpPr/>
          <p:nvPr userDrawn="1"/>
        </p:nvSpPr>
        <p:spPr>
          <a:xfrm>
            <a:off x="428596" y="285728"/>
            <a:ext cx="633418" cy="633418"/>
          </a:xfrm>
          <a:prstGeom prst="ellipse">
            <a:avLst/>
          </a:prstGeom>
          <a:solidFill>
            <a:schemeClr val="accent5">
              <a:lumMod val="40000"/>
              <a:lumOff val="60000"/>
            </a:schemeClr>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9" name="タイトル 1"/>
          <p:cNvSpPr>
            <a:spLocks noGrp="1"/>
          </p:cNvSpPr>
          <p:nvPr>
            <p:ph type="title"/>
          </p:nvPr>
        </p:nvSpPr>
        <p:spPr>
          <a:xfrm>
            <a:off x="1142976" y="142852"/>
            <a:ext cx="7543824" cy="72547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a:defRPr b="1" cap="none" spc="50" baseline="0">
                <a:ln w="11430"/>
                <a:solidFill>
                  <a:schemeClr val="accent1"/>
                </a:solidFill>
                <a:effectLst>
                  <a:outerShdw blurRad="76200" dist="50800" dir="5400000" algn="tl" rotWithShape="0">
                    <a:srgbClr val="000000">
                      <a:alpha val="65000"/>
                    </a:srgbClr>
                  </a:outerShdw>
                </a:effectLst>
              </a:defRPr>
            </a:lvl1pPr>
          </a:lstStyle>
          <a:p>
            <a:r>
              <a:rPr lang="ja-JP" altLang="en-US" dirty="0" smtClean="0"/>
              <a:t>マスタ タイトルの書式設定</a:t>
            </a:r>
            <a:endParaRPr lang="ja-JP" altLang="en-US" dirty="0"/>
          </a:p>
        </p:txBody>
      </p:sp>
      <p:sp>
        <p:nvSpPr>
          <p:cNvPr id="6" name="日付プレースホルダ 2"/>
          <p:cNvSpPr>
            <a:spLocks noGrp="1"/>
          </p:cNvSpPr>
          <p:nvPr>
            <p:ph type="dt" sz="half" idx="10"/>
          </p:nvPr>
        </p:nvSpPr>
        <p:spPr/>
        <p:txBody>
          <a:bodyPr/>
          <a:lstStyle>
            <a:lvl1pPr>
              <a:defRPr/>
            </a:lvl1pPr>
          </a:lstStyle>
          <a:p>
            <a:pPr>
              <a:defRPr/>
            </a:pPr>
            <a:fld id="{58FBE1E9-C672-4C64-B934-1C20A2EE7F0B}" type="datetime1">
              <a:rPr lang="ja-JP" altLang="en-US"/>
              <a:pPr>
                <a:defRPr/>
              </a:pPr>
              <a:t>2011/8/25</a:t>
            </a:fld>
            <a:endParaRPr lang="ja-JP" altLang="en-US"/>
          </a:p>
        </p:txBody>
      </p:sp>
      <p:sp>
        <p:nvSpPr>
          <p:cNvPr id="7" name="フッター プレースホルダ 3"/>
          <p:cNvSpPr>
            <a:spLocks noGrp="1"/>
          </p:cNvSpPr>
          <p:nvPr>
            <p:ph type="ftr" sz="quarter" idx="11"/>
          </p:nvPr>
        </p:nvSpPr>
        <p:spPr/>
        <p:txBody>
          <a:bodyPr/>
          <a:lstStyle>
            <a:lvl1pPr>
              <a:defRPr/>
            </a:lvl1pPr>
          </a:lstStyle>
          <a:p>
            <a:pPr>
              <a:defRPr/>
            </a:pPr>
            <a:r>
              <a:rPr lang="ja-JP" altLang="en-US"/>
              <a:t>厚生労働省 要介護認定適正化事業</a:t>
            </a:r>
          </a:p>
        </p:txBody>
      </p:sp>
      <p:sp>
        <p:nvSpPr>
          <p:cNvPr id="8" name="スライド番号プレースホルダ 4"/>
          <p:cNvSpPr>
            <a:spLocks noGrp="1"/>
          </p:cNvSpPr>
          <p:nvPr>
            <p:ph type="sldNum" sz="quarter" idx="12"/>
          </p:nvPr>
        </p:nvSpPr>
        <p:spPr/>
        <p:txBody>
          <a:bodyPr/>
          <a:lstStyle>
            <a:lvl1pPr>
              <a:defRPr/>
            </a:lvl1pPr>
          </a:lstStyle>
          <a:p>
            <a:pPr>
              <a:defRPr/>
            </a:pPr>
            <a:fld id="{D4D272A4-E9A2-4854-BBEA-C083099F7A6C}"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角丸四角形 8"/>
          <p:cNvSpPr/>
          <p:nvPr userDrawn="1"/>
        </p:nvSpPr>
        <p:spPr>
          <a:xfrm>
            <a:off x="714348" y="857232"/>
            <a:ext cx="7929618" cy="142876"/>
          </a:xfrm>
          <a:prstGeom prst="roundRect">
            <a:avLst>
              <a:gd name="adj" fmla="val 50000"/>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ja-JP" altLang="en-US"/>
          </a:p>
        </p:txBody>
      </p:sp>
      <p:sp>
        <p:nvSpPr>
          <p:cNvPr id="4" name="円/楕円 9"/>
          <p:cNvSpPr/>
          <p:nvPr userDrawn="1"/>
        </p:nvSpPr>
        <p:spPr>
          <a:xfrm>
            <a:off x="357158" y="214290"/>
            <a:ext cx="785818" cy="785818"/>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ja-JP" altLang="en-US"/>
          </a:p>
        </p:txBody>
      </p:sp>
      <p:sp>
        <p:nvSpPr>
          <p:cNvPr id="5" name="円/楕円 10"/>
          <p:cNvSpPr/>
          <p:nvPr userDrawn="1"/>
        </p:nvSpPr>
        <p:spPr>
          <a:xfrm>
            <a:off x="428596" y="285728"/>
            <a:ext cx="633418" cy="633418"/>
          </a:xfrm>
          <a:prstGeom prst="ellipse">
            <a:avLst/>
          </a:prstGeom>
          <a:solidFill>
            <a:schemeClr val="accent6">
              <a:lumMod val="60000"/>
              <a:lumOff val="40000"/>
            </a:schemeClr>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8" name="タイトル 1"/>
          <p:cNvSpPr>
            <a:spLocks noGrp="1"/>
          </p:cNvSpPr>
          <p:nvPr>
            <p:ph type="title"/>
          </p:nvPr>
        </p:nvSpPr>
        <p:spPr>
          <a:xfrm>
            <a:off x="1142976" y="142852"/>
            <a:ext cx="7543824" cy="72547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a:defRPr b="1" cap="none" spc="50" baseline="0">
                <a:ln w="11430"/>
                <a:solidFill>
                  <a:schemeClr val="accent6"/>
                </a:solidFill>
                <a:effectLst>
                  <a:outerShdw blurRad="76200" dist="50800" dir="5400000" algn="tl" rotWithShape="0">
                    <a:srgbClr val="000000">
                      <a:alpha val="65000"/>
                    </a:srgbClr>
                  </a:outerShdw>
                </a:effectLst>
              </a:defRPr>
            </a:lvl1pPr>
          </a:lstStyle>
          <a:p>
            <a:r>
              <a:rPr lang="ja-JP" altLang="en-US" dirty="0" smtClean="0"/>
              <a:t>マスタ タイトルの書式設定</a:t>
            </a:r>
            <a:endParaRPr lang="ja-JP" altLang="en-US" dirty="0"/>
          </a:p>
        </p:txBody>
      </p:sp>
      <p:sp>
        <p:nvSpPr>
          <p:cNvPr id="6" name="日付プレースホルダ 1"/>
          <p:cNvSpPr>
            <a:spLocks noGrp="1"/>
          </p:cNvSpPr>
          <p:nvPr>
            <p:ph type="dt" sz="half" idx="10"/>
          </p:nvPr>
        </p:nvSpPr>
        <p:spPr/>
        <p:txBody>
          <a:bodyPr/>
          <a:lstStyle>
            <a:lvl1pPr>
              <a:defRPr/>
            </a:lvl1pPr>
          </a:lstStyle>
          <a:p>
            <a:pPr>
              <a:defRPr/>
            </a:pPr>
            <a:fld id="{A70291F0-C653-4F05-BC4D-F35FA4001F54}" type="datetime1">
              <a:rPr lang="ja-JP" altLang="en-US"/>
              <a:pPr>
                <a:defRPr/>
              </a:pPr>
              <a:t>2011/8/25</a:t>
            </a:fld>
            <a:endParaRPr lang="ja-JP" altLang="en-US"/>
          </a:p>
        </p:txBody>
      </p:sp>
      <p:sp>
        <p:nvSpPr>
          <p:cNvPr id="7" name="フッター プレースホルダ 2"/>
          <p:cNvSpPr>
            <a:spLocks noGrp="1"/>
          </p:cNvSpPr>
          <p:nvPr>
            <p:ph type="ftr" sz="quarter" idx="11"/>
          </p:nvPr>
        </p:nvSpPr>
        <p:spPr/>
        <p:txBody>
          <a:bodyPr/>
          <a:lstStyle>
            <a:lvl1pPr>
              <a:defRPr/>
            </a:lvl1pPr>
          </a:lstStyle>
          <a:p>
            <a:pPr>
              <a:defRPr/>
            </a:pPr>
            <a:r>
              <a:rPr lang="ja-JP" altLang="en-US"/>
              <a:t>厚生労働省 要介護認定適正化事業</a:t>
            </a:r>
          </a:p>
        </p:txBody>
      </p:sp>
      <p:sp>
        <p:nvSpPr>
          <p:cNvPr id="9" name="スライド番号プレースホルダ 3"/>
          <p:cNvSpPr>
            <a:spLocks noGrp="1"/>
          </p:cNvSpPr>
          <p:nvPr>
            <p:ph type="sldNum" sz="quarter" idx="12"/>
          </p:nvPr>
        </p:nvSpPr>
        <p:spPr/>
        <p:txBody>
          <a:bodyPr/>
          <a:lstStyle>
            <a:lvl1pPr>
              <a:defRPr/>
            </a:lvl1pPr>
          </a:lstStyle>
          <a:p>
            <a:pPr>
              <a:defRPr/>
            </a:pPr>
            <a:fld id="{D8C73778-329E-4297-8012-83B971738F24}"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2A8FD0AE-807E-445A-802D-A51145A6534A}" type="datetime1">
              <a:rPr lang="ja-JP" altLang="en-US"/>
              <a:pPr>
                <a:defRPr/>
              </a:pPr>
              <a:t>2011/8/25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r>
              <a:rPr lang="ja-JP" altLang="en-US"/>
              <a:t>厚生労働省 要介護認定適正化事業</a:t>
            </a:r>
          </a:p>
        </p:txBody>
      </p:sp>
      <p:sp>
        <p:nvSpPr>
          <p:cNvPr id="5" name="スライド番号プレースホルダ 5"/>
          <p:cNvSpPr>
            <a:spLocks noGrp="1"/>
          </p:cNvSpPr>
          <p:nvPr>
            <p:ph type="sldNum" sz="quarter" idx="12"/>
          </p:nvPr>
        </p:nvSpPr>
        <p:spPr/>
        <p:txBody>
          <a:bodyPr/>
          <a:lstStyle>
            <a:lvl1pPr>
              <a:defRPr/>
            </a:lvl1pPr>
          </a:lstStyle>
          <a:p>
            <a:pPr>
              <a:defRPr/>
            </a:pPr>
            <a:fld id="{1AAC9A2E-DC9E-45D6-A338-209A24802C7B}"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14313"/>
            <a:ext cx="8229600" cy="725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071563"/>
            <a:ext cx="8229600" cy="505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C78FFAB2-97B9-4B55-9917-63F3AA521BFC}" type="datetime1">
              <a:rPr lang="ja-JP" altLang="en-US"/>
              <a:pPr>
                <a:defRPr/>
              </a:pPr>
              <a:t>2011/8/25</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ea typeface="+mn-ea"/>
              </a:defRPr>
            </a:lvl1pPr>
          </a:lstStyle>
          <a:p>
            <a:pPr>
              <a:defRPr/>
            </a:pPr>
            <a:r>
              <a:rPr lang="ja-JP" altLang="en-US"/>
              <a:t>厚生労働省 要介護認定適正化事業</a:t>
            </a: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B25FD0C6-2497-49F9-B4D7-956EB46EA4E5}"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655" r:id="rId1"/>
    <p:sldLayoutId id="2147483657" r:id="rId2"/>
    <p:sldLayoutId id="2147483658" r:id="rId3"/>
    <p:sldLayoutId id="2147483659" r:id="rId4"/>
    <p:sldLayoutId id="2147483660" r:id="rId5"/>
    <p:sldLayoutId id="2147483661" r:id="rId6"/>
    <p:sldLayoutId id="2147483662" r:id="rId7"/>
    <p:sldLayoutId id="2147483656" r:id="rId8"/>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事例１のポイント解説</a:t>
            </a:r>
            <a:endParaRPr lang="ja-JP" altLang="en-US" dirty="0"/>
          </a:p>
        </p:txBody>
      </p:sp>
      <p:graphicFrame>
        <p:nvGraphicFramePr>
          <p:cNvPr id="5" name="コンテンツ プレースホルダ 4"/>
          <p:cNvGraphicFramePr>
            <a:graphicFrameLocks noGrp="1"/>
          </p:cNvGraphicFramePr>
          <p:nvPr>
            <p:ph idx="1"/>
          </p:nvPr>
        </p:nvGraphicFramePr>
        <p:xfrm>
          <a:off x="377825" y="1200150"/>
          <a:ext cx="8243888" cy="992188"/>
        </p:xfrm>
        <a:graphic>
          <a:graphicData uri="http://schemas.openxmlformats.org/drawingml/2006/table">
            <a:tbl>
              <a:tblPr firstRow="1" bandRow="1">
                <a:tableStyleId>{16D9F66E-5EB9-4882-86FB-DCBF35E3C3E4}</a:tableStyleId>
              </a:tblPr>
              <a:tblGrid>
                <a:gridCol w="781666"/>
                <a:gridCol w="1199536"/>
                <a:gridCol w="1671484"/>
                <a:gridCol w="4591664"/>
              </a:tblGrid>
              <a:tr h="226143">
                <a:tc rowSpan="2">
                  <a:txBody>
                    <a:bodyPr/>
                    <a:lstStyle/>
                    <a:p>
                      <a:pPr algn="ctr"/>
                      <a:r>
                        <a:rPr kumimoji="1" lang="ja-JP" altLang="en-US" b="0" cap="none" spc="0" dirty="0" smtClean="0">
                          <a:ln>
                            <a:noFill/>
                          </a:ln>
                          <a:solidFill>
                            <a:schemeClr val="tx1"/>
                          </a:solidFill>
                          <a:effectLst/>
                        </a:rPr>
                        <a:t>事例</a:t>
                      </a:r>
                      <a:r>
                        <a:rPr kumimoji="1" lang="en-US" altLang="ja-JP" b="0" cap="none" spc="0" dirty="0" smtClean="0">
                          <a:ln>
                            <a:noFill/>
                          </a:ln>
                          <a:solidFill>
                            <a:schemeClr val="tx1"/>
                          </a:solidFill>
                          <a:effectLst/>
                        </a:rPr>
                        <a:t/>
                      </a:r>
                      <a:br>
                        <a:rPr kumimoji="1" lang="en-US" altLang="ja-JP" b="0" cap="none" spc="0" dirty="0" smtClean="0">
                          <a:ln>
                            <a:noFill/>
                          </a:ln>
                          <a:solidFill>
                            <a:schemeClr val="tx1"/>
                          </a:solidFill>
                          <a:effectLst/>
                        </a:rPr>
                      </a:br>
                      <a:r>
                        <a:rPr kumimoji="1" lang="ja-JP" altLang="en-US" b="0" cap="none" spc="0" dirty="0" smtClean="0">
                          <a:ln>
                            <a:noFill/>
                          </a:ln>
                          <a:solidFill>
                            <a:schemeClr val="tx1"/>
                          </a:solidFill>
                          <a:effectLst/>
                        </a:rPr>
                        <a:t>１</a:t>
                      </a:r>
                      <a:endParaRPr kumimoji="1" lang="ja-JP" altLang="en-US" b="0" cap="none" spc="0" dirty="0">
                        <a:ln>
                          <a:noFill/>
                        </a:ln>
                        <a:solidFill>
                          <a:schemeClr val="tx1"/>
                        </a:solidFill>
                        <a:effectLst/>
                        <a:latin typeface="HGP創英角ｺﾞｼｯｸUB" pitchFamily="50" charset="-128"/>
                        <a:ea typeface="HGP創英角ｺﾞｼｯｸUB" pitchFamily="50" charset="-128"/>
                      </a:endParaRPr>
                    </a:p>
                  </a:txBody>
                  <a:tcPr anchor="ctr"/>
                </a:tc>
                <a:tc>
                  <a:txBody>
                    <a:bodyPr/>
                    <a:lstStyle/>
                    <a:p>
                      <a:pPr algn="ctr"/>
                      <a:r>
                        <a:rPr kumimoji="1" lang="ja-JP" altLang="en-US" dirty="0" smtClean="0"/>
                        <a:t>基準時間</a:t>
                      </a:r>
                      <a:endParaRPr kumimoji="1" lang="ja-JP" altLang="en-US" dirty="0"/>
                    </a:p>
                  </a:txBody>
                  <a:tcPr anchor="ctr"/>
                </a:tc>
                <a:tc>
                  <a:txBody>
                    <a:bodyPr/>
                    <a:lstStyle/>
                    <a:p>
                      <a:pPr algn="ctr"/>
                      <a:r>
                        <a:rPr kumimoji="1" lang="en-US" altLang="ja-JP" sz="1400" dirty="0" smtClean="0"/>
                        <a:t>57.2</a:t>
                      </a:r>
                      <a:r>
                        <a:rPr kumimoji="1" lang="ja-JP" altLang="en-US" sz="1400" dirty="0" smtClean="0"/>
                        <a:t>分＋</a:t>
                      </a:r>
                      <a:r>
                        <a:rPr kumimoji="1" lang="en-US" altLang="ja-JP" sz="1400" dirty="0" smtClean="0"/>
                        <a:t>20.0</a:t>
                      </a:r>
                      <a:r>
                        <a:rPr kumimoji="1" lang="ja-JP" altLang="en-US" sz="1400" dirty="0" smtClean="0"/>
                        <a:t>分</a:t>
                      </a:r>
                      <a:r>
                        <a:rPr kumimoji="1" lang="ja-JP" altLang="en-US" sz="1600" dirty="0" smtClean="0"/>
                        <a:t>＝</a:t>
                      </a:r>
                      <a:r>
                        <a:rPr kumimoji="1" lang="en-US" altLang="ja-JP" sz="1600" dirty="0" smtClean="0"/>
                        <a:t>77.2</a:t>
                      </a:r>
                      <a:r>
                        <a:rPr kumimoji="1" lang="ja-JP" altLang="en-US" sz="1600" dirty="0" smtClean="0"/>
                        <a:t>分</a:t>
                      </a:r>
                      <a:endParaRPr kumimoji="1" lang="ja-JP" altLang="en-US" sz="1600" dirty="0"/>
                    </a:p>
                  </a:txBody>
                  <a:tcPr anchor="ctr"/>
                </a:tc>
                <a:tc rowSpan="2">
                  <a:txBody>
                    <a:bodyPr/>
                    <a:lstStyle/>
                    <a:p>
                      <a:r>
                        <a:rPr kumimoji="1" lang="ja-JP" altLang="en-US" sz="1400" dirty="0" smtClean="0"/>
                        <a:t>複数の調査項目が「適切な介助の方法」で選択されており、一次判定の確認を行なう必要があるケース。二次判定においては、認知症加算の内容について特記事項での確認がポイント。</a:t>
                      </a:r>
                      <a:endParaRPr kumimoji="1" lang="ja-JP" altLang="en-US" sz="1400" dirty="0"/>
                    </a:p>
                  </a:txBody>
                  <a:tcPr/>
                </a:tc>
              </a:tr>
              <a:tr h="412956">
                <a:tc vMerge="1">
                  <a:txBody>
                    <a:bodyPr/>
                    <a:lstStyle/>
                    <a:p>
                      <a:endParaRPr kumimoji="1" lang="ja-JP" altLang="en-US"/>
                    </a:p>
                  </a:txBody>
                  <a:tcPr/>
                </a:tc>
                <a:tc>
                  <a:txBody>
                    <a:bodyPr/>
                    <a:lstStyle/>
                    <a:p>
                      <a:pPr algn="ctr"/>
                      <a:r>
                        <a:rPr kumimoji="1" lang="ja-JP" altLang="en-US" dirty="0" smtClean="0"/>
                        <a:t>一次判定</a:t>
                      </a:r>
                      <a:endParaRPr kumimoji="1" lang="ja-JP" altLang="en-US" dirty="0"/>
                    </a:p>
                  </a:txBody>
                  <a:tcPr anchor="ctr"/>
                </a:tc>
                <a:tc>
                  <a:txBody>
                    <a:bodyPr/>
                    <a:lstStyle/>
                    <a:p>
                      <a:r>
                        <a:rPr kumimoji="1" lang="ja-JP" altLang="en-US" sz="1400" dirty="0" smtClean="0"/>
                        <a:t>要介護２→要介護３</a:t>
                      </a:r>
                      <a:endParaRPr kumimoji="1" lang="ja-JP" altLang="en-US" sz="1400" dirty="0"/>
                    </a:p>
                  </a:txBody>
                  <a:tcPr anchor="ctr"/>
                </a:tc>
                <a:tc vMerge="1">
                  <a:txBody>
                    <a:bodyPr/>
                    <a:lstStyle/>
                    <a:p>
                      <a:endParaRPr kumimoji="1" lang="ja-JP" altLang="en-US"/>
                    </a:p>
                  </a:txBody>
                  <a:tcPr/>
                </a:tc>
              </a:tr>
            </a:tbl>
          </a:graphicData>
        </a:graphic>
      </p:graphicFrame>
      <p:sp>
        <p:nvSpPr>
          <p:cNvPr id="4" name="スライド番号プレースホルダ 3"/>
          <p:cNvSpPr>
            <a:spLocks noGrp="1"/>
          </p:cNvSpPr>
          <p:nvPr>
            <p:ph type="sldNum" sz="quarter" idx="12"/>
          </p:nvPr>
        </p:nvSpPr>
        <p:spPr/>
        <p:txBody>
          <a:bodyPr/>
          <a:lstStyle/>
          <a:p>
            <a:pPr>
              <a:defRPr/>
            </a:pPr>
            <a:fld id="{94AEB78A-C954-4682-8F2B-4AA844E7881B}" type="slidenum">
              <a:rPr lang="ja-JP" altLang="en-US"/>
              <a:pPr>
                <a:defRPr/>
              </a:pPr>
              <a:t>1</a:t>
            </a:fld>
            <a:endParaRPr lang="ja-JP" altLang="en-US"/>
          </a:p>
        </p:txBody>
      </p:sp>
      <p:graphicFrame>
        <p:nvGraphicFramePr>
          <p:cNvPr id="7" name="図表 6"/>
          <p:cNvGraphicFramePr/>
          <p:nvPr/>
        </p:nvGraphicFramePr>
        <p:xfrm>
          <a:off x="457200" y="2458385"/>
          <a:ext cx="8229600" cy="3627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en-US" altLang="ja-JP" dirty="0" smtClean="0"/>
              <a:t>【</a:t>
            </a:r>
            <a:r>
              <a:rPr lang="ja-JP" altLang="en-US" dirty="0" smtClean="0"/>
              <a:t>参考</a:t>
            </a:r>
            <a:r>
              <a:rPr lang="en-US" altLang="ja-JP" dirty="0" smtClean="0"/>
              <a:t>】</a:t>
            </a:r>
            <a:r>
              <a:rPr lang="ja-JP" altLang="en-US" dirty="0" smtClean="0"/>
              <a:t>食事の樹形モデル</a:t>
            </a:r>
            <a:endParaRPr lang="ja-JP" altLang="en-US" dirty="0"/>
          </a:p>
        </p:txBody>
      </p:sp>
      <p:sp>
        <p:nvSpPr>
          <p:cNvPr id="4" name="スライド番号プレースホルダ 3"/>
          <p:cNvSpPr>
            <a:spLocks noGrp="1"/>
          </p:cNvSpPr>
          <p:nvPr>
            <p:ph type="sldNum" sz="quarter" idx="12"/>
          </p:nvPr>
        </p:nvSpPr>
        <p:spPr/>
        <p:txBody>
          <a:bodyPr/>
          <a:lstStyle/>
          <a:p>
            <a:pPr>
              <a:defRPr/>
            </a:pPr>
            <a:fld id="{59943873-996C-4916-BABE-F3966DC1722D}" type="slidenum">
              <a:rPr lang="ja-JP" altLang="en-US"/>
              <a:pPr>
                <a:defRPr/>
              </a:pPr>
              <a:t>10</a:t>
            </a:fld>
            <a:endParaRPr lang="ja-JP" altLang="en-US"/>
          </a:p>
        </p:txBody>
      </p:sp>
      <p:pic>
        <p:nvPicPr>
          <p:cNvPr id="30723" name="Picture 2"/>
          <p:cNvPicPr>
            <a:picLocks noChangeAspect="1" noChangeArrowheads="1"/>
          </p:cNvPicPr>
          <p:nvPr/>
        </p:nvPicPr>
        <p:blipFill>
          <a:blip r:embed="rId3"/>
          <a:srcRect/>
          <a:stretch>
            <a:fillRect/>
          </a:stretch>
        </p:blipFill>
        <p:spPr bwMode="auto">
          <a:xfrm>
            <a:off x="0" y="1495425"/>
            <a:ext cx="8686800" cy="3914775"/>
          </a:xfrm>
          <a:prstGeom prst="rect">
            <a:avLst/>
          </a:prstGeom>
          <a:noFill/>
          <a:ln w="9525">
            <a:noFill/>
            <a:miter lim="800000"/>
            <a:headEnd/>
            <a:tailEnd/>
          </a:ln>
        </p:spPr>
      </p:pic>
      <p:sp>
        <p:nvSpPr>
          <p:cNvPr id="6" name="円/楕円 5"/>
          <p:cNvSpPr/>
          <p:nvPr/>
        </p:nvSpPr>
        <p:spPr>
          <a:xfrm>
            <a:off x="1492250" y="1250950"/>
            <a:ext cx="2044700" cy="1089025"/>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tx2">
                    <a:lumMod val="50000"/>
                  </a:schemeClr>
                </a:solidFill>
              </a:rPr>
              <a:t>食事摂取</a:t>
            </a:r>
          </a:p>
        </p:txBody>
      </p:sp>
      <p:sp>
        <p:nvSpPr>
          <p:cNvPr id="7" name="円/楕円 6"/>
          <p:cNvSpPr/>
          <p:nvPr/>
        </p:nvSpPr>
        <p:spPr>
          <a:xfrm>
            <a:off x="5948363" y="2101850"/>
            <a:ext cx="1824037" cy="857250"/>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800" dirty="0">
                <a:solidFill>
                  <a:schemeClr val="tx1"/>
                </a:solidFill>
              </a:rPr>
              <a:t>えん下</a:t>
            </a:r>
            <a:endParaRPr lang="ja-JP" altLang="en-US" dirty="0">
              <a:solidFill>
                <a:schemeClr val="tx1"/>
              </a:solidFill>
            </a:endParaRPr>
          </a:p>
        </p:txBody>
      </p:sp>
      <p:sp>
        <p:nvSpPr>
          <p:cNvPr id="9" name="円/楕円 8"/>
          <p:cNvSpPr/>
          <p:nvPr/>
        </p:nvSpPr>
        <p:spPr>
          <a:xfrm>
            <a:off x="1949450" y="3424238"/>
            <a:ext cx="5889625" cy="3998912"/>
          </a:xfrm>
          <a:prstGeom prst="ellipse">
            <a:avLst/>
          </a:prstGeom>
          <a:solidFill>
            <a:srgbClr val="95B3D7">
              <a:alpha val="49020"/>
            </a:srgb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800" b="1" dirty="0">
                <a:solidFill>
                  <a:schemeClr val="tx2">
                    <a:lumMod val="50000"/>
                  </a:schemeClr>
                </a:solidFill>
              </a:rPr>
              <a:t>基準時間　</a:t>
            </a:r>
            <a:r>
              <a:rPr lang="en-US" altLang="ja-JP" sz="2800" b="1" dirty="0">
                <a:solidFill>
                  <a:schemeClr val="tx2">
                    <a:lumMod val="50000"/>
                  </a:schemeClr>
                </a:solidFill>
              </a:rPr>
              <a:t/>
            </a:r>
            <a:br>
              <a:rPr lang="en-US" altLang="ja-JP" sz="2800" b="1" dirty="0">
                <a:solidFill>
                  <a:schemeClr val="tx2">
                    <a:lumMod val="50000"/>
                  </a:schemeClr>
                </a:solidFill>
              </a:rPr>
            </a:br>
            <a:r>
              <a:rPr lang="en-US" altLang="ja-JP" sz="2800" b="1" dirty="0">
                <a:solidFill>
                  <a:schemeClr val="tx2">
                    <a:lumMod val="50000"/>
                  </a:schemeClr>
                </a:solidFill>
              </a:rPr>
              <a:t>15.4</a:t>
            </a:r>
            <a:r>
              <a:rPr lang="ja-JP" altLang="en-US" sz="2800" b="1" dirty="0">
                <a:solidFill>
                  <a:schemeClr val="tx2">
                    <a:lumMod val="50000"/>
                  </a:schemeClr>
                </a:solidFill>
              </a:rPr>
              <a:t>分～</a:t>
            </a:r>
            <a:r>
              <a:rPr lang="en-US" altLang="ja-JP" sz="2800" b="1" dirty="0">
                <a:solidFill>
                  <a:schemeClr val="tx2">
                    <a:lumMod val="50000"/>
                  </a:schemeClr>
                </a:solidFill>
              </a:rPr>
              <a:t>71.4</a:t>
            </a:r>
            <a:r>
              <a:rPr lang="ja-JP" altLang="en-US" sz="2800" b="1" dirty="0">
                <a:solidFill>
                  <a:schemeClr val="tx2">
                    <a:lumMod val="50000"/>
                  </a:schemeClr>
                </a:solidFill>
              </a:rPr>
              <a:t>分</a:t>
            </a:r>
            <a:endParaRPr lang="en-US" altLang="ja-JP" sz="2800" b="1" dirty="0">
              <a:solidFill>
                <a:schemeClr val="tx2">
                  <a:lumMod val="50000"/>
                </a:schemeClr>
              </a:solidFill>
            </a:endParaRPr>
          </a:p>
        </p:txBody>
      </p:sp>
      <p:sp>
        <p:nvSpPr>
          <p:cNvPr id="10" name="円/楕円 9"/>
          <p:cNvSpPr/>
          <p:nvPr/>
        </p:nvSpPr>
        <p:spPr>
          <a:xfrm>
            <a:off x="7629525" y="4087813"/>
            <a:ext cx="1514475" cy="1039812"/>
          </a:xfrm>
          <a:prstGeom prst="ellipse">
            <a:avLst/>
          </a:prstGeom>
          <a:solidFill>
            <a:srgbClr val="95B3D7">
              <a:alpha val="49020"/>
            </a:srgb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800" b="1" dirty="0">
                <a:solidFill>
                  <a:schemeClr val="tx2">
                    <a:lumMod val="50000"/>
                  </a:schemeClr>
                </a:solidFill>
              </a:rPr>
              <a:t>1.1</a:t>
            </a:r>
            <a:r>
              <a:rPr lang="ja-JP" altLang="en-US" sz="2800" b="1" dirty="0">
                <a:solidFill>
                  <a:schemeClr val="tx2">
                    <a:lumMod val="50000"/>
                  </a:schemeClr>
                </a:solidFill>
              </a:rPr>
              <a:t>分</a:t>
            </a:r>
            <a:endParaRPr lang="ja-JP" altLang="en-US" sz="2000" b="1" dirty="0">
              <a:solidFill>
                <a:schemeClr val="tx2">
                  <a:lumMod val="50000"/>
                </a:schemeClr>
              </a:solidFill>
            </a:endParaRPr>
          </a:p>
        </p:txBody>
      </p:sp>
      <p:sp>
        <p:nvSpPr>
          <p:cNvPr id="30728" name="テキスト ボックス 10"/>
          <p:cNvSpPr txBox="1">
            <a:spLocks noChangeArrowheads="1"/>
          </p:cNvSpPr>
          <p:nvPr/>
        </p:nvSpPr>
        <p:spPr bwMode="auto">
          <a:xfrm>
            <a:off x="5835650" y="1277938"/>
            <a:ext cx="2165350" cy="708025"/>
          </a:xfrm>
          <a:prstGeom prst="rect">
            <a:avLst/>
          </a:prstGeom>
          <a:solidFill>
            <a:schemeClr val="bg1"/>
          </a:solidFill>
          <a:ln w="9525">
            <a:noFill/>
            <a:miter lim="800000"/>
            <a:headEnd/>
            <a:tailEnd/>
          </a:ln>
        </p:spPr>
        <p:txBody>
          <a:bodyPr>
            <a:spAutoFit/>
          </a:bodyPr>
          <a:lstStyle/>
          <a:p>
            <a:r>
              <a:rPr lang="ja-JP" altLang="en-US" sz="2000">
                <a:latin typeface="Calibri" pitchFamily="34" charset="0"/>
              </a:rPr>
              <a:t>一部介助</a:t>
            </a:r>
            <a:r>
              <a:rPr lang="en-US" altLang="ja-JP" sz="2000">
                <a:latin typeface="Calibri" pitchFamily="34" charset="0"/>
              </a:rPr>
              <a:t/>
            </a:r>
            <a:br>
              <a:rPr lang="en-US" altLang="ja-JP" sz="2000">
                <a:latin typeface="Calibri" pitchFamily="34" charset="0"/>
              </a:rPr>
            </a:br>
            <a:r>
              <a:rPr lang="ja-JP" altLang="en-US" sz="2000">
                <a:latin typeface="Calibri" pitchFamily="34" charset="0"/>
              </a:rPr>
              <a:t>全介助</a:t>
            </a:r>
          </a:p>
        </p:txBody>
      </p:sp>
      <p:sp>
        <p:nvSpPr>
          <p:cNvPr id="30729" name="テキスト ボックス 11"/>
          <p:cNvSpPr txBox="1">
            <a:spLocks noChangeArrowheads="1"/>
          </p:cNvSpPr>
          <p:nvPr/>
        </p:nvSpPr>
        <p:spPr bwMode="auto">
          <a:xfrm>
            <a:off x="7708900" y="2774950"/>
            <a:ext cx="1435100" cy="461963"/>
          </a:xfrm>
          <a:prstGeom prst="rect">
            <a:avLst/>
          </a:prstGeom>
          <a:solidFill>
            <a:schemeClr val="bg1"/>
          </a:solidFill>
          <a:ln w="9525">
            <a:noFill/>
            <a:miter lim="800000"/>
            <a:headEnd/>
            <a:tailEnd/>
          </a:ln>
        </p:spPr>
        <p:txBody>
          <a:bodyPr>
            <a:spAutoFit/>
          </a:bodyPr>
          <a:lstStyle/>
          <a:p>
            <a:r>
              <a:rPr lang="ja-JP" altLang="en-US" sz="2400">
                <a:latin typeface="Calibri" pitchFamily="34" charset="0"/>
              </a:rPr>
              <a:t>できない</a:t>
            </a:r>
          </a:p>
        </p:txBody>
      </p:sp>
      <p:sp>
        <p:nvSpPr>
          <p:cNvPr id="30730" name="テキスト ボックス 12"/>
          <p:cNvSpPr txBox="1">
            <a:spLocks noChangeArrowheads="1"/>
          </p:cNvSpPr>
          <p:nvPr/>
        </p:nvSpPr>
        <p:spPr bwMode="auto">
          <a:xfrm>
            <a:off x="4756150" y="2590800"/>
            <a:ext cx="1106488" cy="646113"/>
          </a:xfrm>
          <a:prstGeom prst="rect">
            <a:avLst/>
          </a:prstGeom>
          <a:solidFill>
            <a:schemeClr val="bg1"/>
          </a:solidFill>
          <a:ln w="9525">
            <a:noFill/>
            <a:miter lim="800000"/>
            <a:headEnd/>
            <a:tailEnd/>
          </a:ln>
        </p:spPr>
        <p:txBody>
          <a:bodyPr>
            <a:spAutoFit/>
          </a:bodyPr>
          <a:lstStyle/>
          <a:p>
            <a:r>
              <a:rPr lang="ja-JP" altLang="en-US">
                <a:latin typeface="Calibri" pitchFamily="34" charset="0"/>
              </a:rPr>
              <a:t>できる</a:t>
            </a:r>
            <a:r>
              <a:rPr lang="en-US" altLang="ja-JP">
                <a:latin typeface="Calibri" pitchFamily="34" charset="0"/>
              </a:rPr>
              <a:t/>
            </a:r>
            <a:br>
              <a:rPr lang="en-US" altLang="ja-JP">
                <a:latin typeface="Calibri" pitchFamily="34" charset="0"/>
              </a:rPr>
            </a:br>
            <a:r>
              <a:rPr lang="ja-JP" altLang="en-US">
                <a:latin typeface="Calibri" pitchFamily="34" charset="0"/>
              </a:rPr>
              <a:t>見守り等</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en-US" altLang="ja-JP" dirty="0" smtClean="0"/>
              <a:t>【</a:t>
            </a:r>
            <a:r>
              <a:rPr lang="ja-JP" altLang="en-US" dirty="0" smtClean="0"/>
              <a:t>参考</a:t>
            </a:r>
            <a:r>
              <a:rPr lang="en-US" altLang="ja-JP" dirty="0" smtClean="0"/>
              <a:t>】</a:t>
            </a:r>
            <a:r>
              <a:rPr lang="ja-JP" altLang="en-US" dirty="0" smtClean="0"/>
              <a:t>医療関連の樹形モデル</a:t>
            </a:r>
            <a:endParaRPr lang="ja-JP" altLang="en-US" dirty="0"/>
          </a:p>
        </p:txBody>
      </p:sp>
      <p:sp>
        <p:nvSpPr>
          <p:cNvPr id="4" name="スライド番号プレースホルダ 3"/>
          <p:cNvSpPr>
            <a:spLocks noGrp="1"/>
          </p:cNvSpPr>
          <p:nvPr>
            <p:ph type="sldNum" sz="quarter" idx="12"/>
          </p:nvPr>
        </p:nvSpPr>
        <p:spPr/>
        <p:txBody>
          <a:bodyPr/>
          <a:lstStyle/>
          <a:p>
            <a:pPr>
              <a:defRPr/>
            </a:pPr>
            <a:fld id="{3EA9B395-B3B1-4D52-94AF-294F146548C1}" type="slidenum">
              <a:rPr lang="ja-JP" altLang="en-US"/>
              <a:pPr>
                <a:defRPr/>
              </a:pPr>
              <a:t>11</a:t>
            </a:fld>
            <a:endParaRPr lang="ja-JP" altLang="en-US"/>
          </a:p>
        </p:txBody>
      </p:sp>
      <p:sp>
        <p:nvSpPr>
          <p:cNvPr id="6" name="円/楕円 5"/>
          <p:cNvSpPr/>
          <p:nvPr/>
        </p:nvSpPr>
        <p:spPr>
          <a:xfrm>
            <a:off x="1492250" y="1250950"/>
            <a:ext cx="2044700" cy="108902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 name="円/楕円 6"/>
          <p:cNvSpPr/>
          <p:nvPr/>
        </p:nvSpPr>
        <p:spPr>
          <a:xfrm>
            <a:off x="5827713" y="2143125"/>
            <a:ext cx="2043112" cy="855663"/>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 name="円/楕円 7"/>
          <p:cNvSpPr/>
          <p:nvPr/>
        </p:nvSpPr>
        <p:spPr>
          <a:xfrm>
            <a:off x="7880350" y="4164013"/>
            <a:ext cx="1071563" cy="85566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pic>
        <p:nvPicPr>
          <p:cNvPr id="32774" name="Picture 2"/>
          <p:cNvPicPr>
            <a:picLocks noChangeAspect="1" noChangeArrowheads="1"/>
          </p:cNvPicPr>
          <p:nvPr/>
        </p:nvPicPr>
        <p:blipFill>
          <a:blip r:embed="rId3"/>
          <a:srcRect/>
          <a:stretch>
            <a:fillRect/>
          </a:stretch>
        </p:blipFill>
        <p:spPr bwMode="auto">
          <a:xfrm>
            <a:off x="201613" y="987425"/>
            <a:ext cx="8780462" cy="5786438"/>
          </a:xfrm>
          <a:prstGeom prst="rect">
            <a:avLst/>
          </a:prstGeom>
          <a:noFill/>
          <a:ln w="9525">
            <a:noFill/>
            <a:miter lim="800000"/>
            <a:headEnd/>
            <a:tailEnd/>
          </a:ln>
        </p:spPr>
      </p:pic>
      <p:sp>
        <p:nvSpPr>
          <p:cNvPr id="32775" name="テキスト ボックス 8"/>
          <p:cNvSpPr txBox="1">
            <a:spLocks noChangeArrowheads="1"/>
          </p:cNvSpPr>
          <p:nvPr/>
        </p:nvSpPr>
        <p:spPr bwMode="auto">
          <a:xfrm>
            <a:off x="5016500" y="995363"/>
            <a:ext cx="1209675" cy="400050"/>
          </a:xfrm>
          <a:prstGeom prst="rect">
            <a:avLst/>
          </a:prstGeom>
          <a:solidFill>
            <a:schemeClr val="bg1"/>
          </a:solidFill>
          <a:ln w="9525">
            <a:noFill/>
            <a:miter lim="800000"/>
            <a:headEnd/>
            <a:tailEnd/>
          </a:ln>
        </p:spPr>
        <p:txBody>
          <a:bodyPr>
            <a:spAutoFit/>
          </a:bodyPr>
          <a:lstStyle/>
          <a:p>
            <a:r>
              <a:rPr lang="ja-JP" altLang="en-US" sz="2000">
                <a:latin typeface="HGS創英角ｺﾞｼｯｸUB" pitchFamily="50" charset="-128"/>
                <a:ea typeface="HGS創英角ｺﾞｼｯｸUB" pitchFamily="50" charset="-128"/>
              </a:rPr>
              <a:t>えん下</a:t>
            </a:r>
          </a:p>
        </p:txBody>
      </p:sp>
      <p:sp>
        <p:nvSpPr>
          <p:cNvPr id="10" name="円/楕円 9"/>
          <p:cNvSpPr/>
          <p:nvPr/>
        </p:nvSpPr>
        <p:spPr>
          <a:xfrm>
            <a:off x="6280150" y="1949450"/>
            <a:ext cx="2863850" cy="1870075"/>
          </a:xfrm>
          <a:prstGeom prst="ellipse">
            <a:avLst/>
          </a:prstGeom>
          <a:solidFill>
            <a:srgbClr val="B9CDE5">
              <a:alpha val="4902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dirty="0">
                <a:solidFill>
                  <a:schemeClr val="tx2">
                    <a:lumMod val="75000"/>
                  </a:schemeClr>
                </a:solidFill>
                <a:latin typeface="HGS創英角ｺﾞｼｯｸUB" pitchFamily="50" charset="-128"/>
                <a:ea typeface="HGS創英角ｺﾞｼｯｸUB" pitchFamily="50" charset="-128"/>
              </a:rPr>
              <a:t>基準時間</a:t>
            </a:r>
            <a:endParaRPr lang="en-US" altLang="ja-JP" sz="2000" dirty="0">
              <a:solidFill>
                <a:schemeClr val="tx2">
                  <a:lumMod val="75000"/>
                </a:schemeClr>
              </a:solidFill>
              <a:latin typeface="HGS創英角ｺﾞｼｯｸUB" pitchFamily="50" charset="-128"/>
              <a:ea typeface="HGS創英角ｺﾞｼｯｸUB" pitchFamily="50" charset="-128"/>
            </a:endParaRPr>
          </a:p>
          <a:p>
            <a:pPr algn="ctr" fontAlgn="auto">
              <a:spcBef>
                <a:spcPts val="0"/>
              </a:spcBef>
              <a:spcAft>
                <a:spcPts val="0"/>
              </a:spcAft>
              <a:defRPr/>
            </a:pPr>
            <a:r>
              <a:rPr lang="en-US" altLang="ja-JP" sz="2000" dirty="0">
                <a:solidFill>
                  <a:schemeClr val="tx2">
                    <a:lumMod val="75000"/>
                  </a:schemeClr>
                </a:solidFill>
                <a:latin typeface="HGS創英角ｺﾞｼｯｸUB" pitchFamily="50" charset="-128"/>
                <a:ea typeface="HGS創英角ｺﾞｼｯｸUB" pitchFamily="50" charset="-128"/>
              </a:rPr>
              <a:t>28.0</a:t>
            </a:r>
            <a:r>
              <a:rPr lang="ja-JP" altLang="en-US" sz="2000" dirty="0">
                <a:solidFill>
                  <a:schemeClr val="tx2">
                    <a:lumMod val="75000"/>
                  </a:schemeClr>
                </a:solidFill>
                <a:latin typeface="HGS創英角ｺﾞｼｯｸUB" pitchFamily="50" charset="-128"/>
                <a:ea typeface="HGS創英角ｺﾞｼｯｸUB" pitchFamily="50" charset="-128"/>
              </a:rPr>
              <a:t>分～</a:t>
            </a:r>
            <a:r>
              <a:rPr lang="en-US" altLang="ja-JP" sz="2000" dirty="0">
                <a:solidFill>
                  <a:schemeClr val="tx2">
                    <a:lumMod val="75000"/>
                  </a:schemeClr>
                </a:solidFill>
                <a:latin typeface="HGS創英角ｺﾞｼｯｸUB" pitchFamily="50" charset="-128"/>
                <a:ea typeface="HGS創英角ｺﾞｼｯｸUB" pitchFamily="50" charset="-128"/>
              </a:rPr>
              <a:t>37.2</a:t>
            </a:r>
            <a:r>
              <a:rPr lang="ja-JP" altLang="en-US" sz="2000" dirty="0">
                <a:solidFill>
                  <a:schemeClr val="tx2">
                    <a:lumMod val="75000"/>
                  </a:schemeClr>
                </a:solidFill>
                <a:latin typeface="HGS創英角ｺﾞｼｯｸUB" pitchFamily="50" charset="-128"/>
                <a:ea typeface="HGS創英角ｺﾞｼｯｸUB" pitchFamily="50" charset="-128"/>
              </a:rPr>
              <a:t>分</a:t>
            </a:r>
            <a:endParaRPr lang="ja-JP" altLang="en-US" sz="2000" dirty="0"/>
          </a:p>
        </p:txBody>
      </p:sp>
      <p:sp>
        <p:nvSpPr>
          <p:cNvPr id="11" name="円/楕円 10"/>
          <p:cNvSpPr/>
          <p:nvPr/>
        </p:nvSpPr>
        <p:spPr>
          <a:xfrm>
            <a:off x="0" y="2851150"/>
            <a:ext cx="7799388" cy="4006850"/>
          </a:xfrm>
          <a:prstGeom prst="ellipse">
            <a:avLst/>
          </a:prstGeom>
          <a:solidFill>
            <a:srgbClr val="B9CDE5">
              <a:alpha val="4902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dirty="0">
                <a:solidFill>
                  <a:schemeClr val="tx2">
                    <a:lumMod val="75000"/>
                  </a:schemeClr>
                </a:solidFill>
                <a:latin typeface="HGS創英角ｺﾞｼｯｸUB" pitchFamily="50" charset="-128"/>
                <a:ea typeface="HGS創英角ｺﾞｼｯｸUB" pitchFamily="50" charset="-128"/>
              </a:rPr>
              <a:t>基準時間　</a:t>
            </a:r>
            <a:r>
              <a:rPr lang="en-US" altLang="ja-JP" sz="2400" dirty="0">
                <a:solidFill>
                  <a:schemeClr val="tx2">
                    <a:lumMod val="75000"/>
                  </a:schemeClr>
                </a:solidFill>
                <a:latin typeface="HGS創英角ｺﾞｼｯｸUB" pitchFamily="50" charset="-128"/>
                <a:ea typeface="HGS創英角ｺﾞｼｯｸUB" pitchFamily="50" charset="-128"/>
              </a:rPr>
              <a:t>1.0</a:t>
            </a:r>
            <a:r>
              <a:rPr lang="ja-JP" altLang="en-US" sz="2400" dirty="0">
                <a:solidFill>
                  <a:schemeClr val="tx2">
                    <a:lumMod val="75000"/>
                  </a:schemeClr>
                </a:solidFill>
                <a:latin typeface="HGS創英角ｺﾞｼｯｸUB" pitchFamily="50" charset="-128"/>
                <a:ea typeface="HGS創英角ｺﾞｼｯｸUB" pitchFamily="50" charset="-128"/>
              </a:rPr>
              <a:t>分～</a:t>
            </a:r>
            <a:r>
              <a:rPr lang="en-US" altLang="ja-JP" sz="2400" dirty="0">
                <a:solidFill>
                  <a:schemeClr val="tx2">
                    <a:lumMod val="75000"/>
                  </a:schemeClr>
                </a:solidFill>
                <a:latin typeface="HGS創英角ｺﾞｼｯｸUB" pitchFamily="50" charset="-128"/>
                <a:ea typeface="HGS創英角ｺﾞｼｯｸUB" pitchFamily="50" charset="-128"/>
              </a:rPr>
              <a:t>14.8</a:t>
            </a:r>
            <a:r>
              <a:rPr lang="ja-JP" altLang="en-US" sz="2400" dirty="0">
                <a:solidFill>
                  <a:schemeClr val="tx2">
                    <a:lumMod val="75000"/>
                  </a:schemeClr>
                </a:solidFill>
                <a:latin typeface="HGS創英角ｺﾞｼｯｸUB" pitchFamily="50" charset="-128"/>
                <a:ea typeface="HGS創英角ｺﾞｼｯｸUB" pitchFamily="50" charset="-128"/>
              </a:rPr>
              <a:t>分</a:t>
            </a:r>
          </a:p>
        </p:txBody>
      </p:sp>
      <p:sp>
        <p:nvSpPr>
          <p:cNvPr id="32778" name="テキスト ボックス 11"/>
          <p:cNvSpPr txBox="1">
            <a:spLocks noChangeArrowheads="1"/>
          </p:cNvSpPr>
          <p:nvPr/>
        </p:nvSpPr>
        <p:spPr bwMode="auto">
          <a:xfrm>
            <a:off x="3244850" y="985838"/>
            <a:ext cx="857250" cy="461962"/>
          </a:xfrm>
          <a:prstGeom prst="rect">
            <a:avLst/>
          </a:prstGeom>
          <a:solidFill>
            <a:schemeClr val="bg1"/>
          </a:solidFill>
          <a:ln w="9525">
            <a:noFill/>
            <a:miter lim="800000"/>
            <a:headEnd/>
            <a:tailEnd/>
          </a:ln>
        </p:spPr>
        <p:txBody>
          <a:bodyPr>
            <a:spAutoFit/>
          </a:bodyPr>
          <a:lstStyle/>
          <a:p>
            <a:r>
              <a:rPr lang="ja-JP" altLang="en-US" sz="1200">
                <a:latin typeface="HGS創英角ｺﾞｼｯｸUB" pitchFamily="50" charset="-128"/>
                <a:ea typeface="HGS創英角ｺﾞｼｯｸUB" pitchFamily="50" charset="-128"/>
              </a:rPr>
              <a:t>できる</a:t>
            </a:r>
            <a:r>
              <a:rPr lang="en-US" altLang="ja-JP" sz="1200">
                <a:latin typeface="HGS創英角ｺﾞｼｯｸUB" pitchFamily="50" charset="-128"/>
                <a:ea typeface="HGS創英角ｺﾞｼｯｸUB" pitchFamily="50" charset="-128"/>
              </a:rPr>
              <a:t/>
            </a:r>
            <a:br>
              <a:rPr lang="en-US" altLang="ja-JP" sz="1200">
                <a:latin typeface="HGS創英角ｺﾞｼｯｸUB" pitchFamily="50" charset="-128"/>
                <a:ea typeface="HGS創英角ｺﾞｼｯｸUB" pitchFamily="50" charset="-128"/>
              </a:rPr>
            </a:br>
            <a:r>
              <a:rPr lang="ja-JP" altLang="en-US" sz="1200">
                <a:latin typeface="HGS創英角ｺﾞｼｯｸUB" pitchFamily="50" charset="-128"/>
                <a:ea typeface="HGS創英角ｺﾞｼｯｸUB" pitchFamily="50" charset="-128"/>
              </a:rPr>
              <a:t>見守り等</a:t>
            </a:r>
          </a:p>
        </p:txBody>
      </p:sp>
      <p:sp>
        <p:nvSpPr>
          <p:cNvPr id="32779" name="テキスト ボックス 12"/>
          <p:cNvSpPr txBox="1">
            <a:spLocks noChangeArrowheads="1"/>
          </p:cNvSpPr>
          <p:nvPr/>
        </p:nvSpPr>
        <p:spPr bwMode="auto">
          <a:xfrm>
            <a:off x="7189788" y="1165225"/>
            <a:ext cx="855662" cy="277813"/>
          </a:xfrm>
          <a:prstGeom prst="rect">
            <a:avLst/>
          </a:prstGeom>
          <a:solidFill>
            <a:schemeClr val="bg1"/>
          </a:solidFill>
          <a:ln w="9525">
            <a:noFill/>
            <a:miter lim="800000"/>
            <a:headEnd/>
            <a:tailEnd/>
          </a:ln>
        </p:spPr>
        <p:txBody>
          <a:bodyPr>
            <a:spAutoFit/>
          </a:bodyPr>
          <a:lstStyle/>
          <a:p>
            <a:r>
              <a:rPr lang="ja-JP" altLang="en-US" sz="1200">
                <a:latin typeface="HGS創英角ｺﾞｼｯｸUB" pitchFamily="50" charset="-128"/>
                <a:ea typeface="HGS創英角ｺﾞｼｯｸUB" pitchFamily="50" charset="-128"/>
              </a:rPr>
              <a:t>できない</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事例３・４の活用例</a:t>
            </a:r>
            <a:endParaRPr lang="ja-JP" altLang="en-US" dirty="0"/>
          </a:p>
        </p:txBody>
      </p:sp>
      <p:sp>
        <p:nvSpPr>
          <p:cNvPr id="4" name="スライド番号プレースホルダ 3"/>
          <p:cNvSpPr>
            <a:spLocks noGrp="1"/>
          </p:cNvSpPr>
          <p:nvPr>
            <p:ph type="sldNum" sz="quarter" idx="12"/>
          </p:nvPr>
        </p:nvSpPr>
        <p:spPr/>
        <p:txBody>
          <a:bodyPr/>
          <a:lstStyle/>
          <a:p>
            <a:pPr>
              <a:defRPr/>
            </a:pPr>
            <a:fld id="{D5785885-A487-4DD8-95E7-CFB40D58B23B}" type="slidenum">
              <a:rPr lang="ja-JP" altLang="en-US"/>
              <a:pPr>
                <a:defRPr/>
              </a:pPr>
              <a:t>12</a:t>
            </a:fld>
            <a:endParaRPr lang="ja-JP" altLang="en-US"/>
          </a:p>
        </p:txBody>
      </p:sp>
      <p:graphicFrame>
        <p:nvGraphicFramePr>
          <p:cNvPr id="6" name="図表 5"/>
          <p:cNvGraphicFramePr/>
          <p:nvPr/>
        </p:nvGraphicFramePr>
        <p:xfrm>
          <a:off x="363794" y="1178859"/>
          <a:ext cx="8308258" cy="4286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事例５のポイント解説</a:t>
            </a:r>
            <a:r>
              <a:rPr lang="ja-JP" altLang="en-US" sz="2700" dirty="0" smtClean="0"/>
              <a:t>（</a:t>
            </a:r>
            <a:r>
              <a:rPr lang="en-US" altLang="ja-JP" sz="2700" dirty="0" smtClean="0"/>
              <a:t>DVD</a:t>
            </a:r>
            <a:r>
              <a:rPr lang="ja-JP" altLang="en-US" sz="2700" dirty="0" smtClean="0"/>
              <a:t>教材ケース</a:t>
            </a:r>
            <a:r>
              <a:rPr lang="en-US" altLang="ja-JP" sz="2700" dirty="0" smtClean="0"/>
              <a:t>7</a:t>
            </a:r>
            <a:r>
              <a:rPr lang="ja-JP" altLang="en-US" sz="2700" dirty="0" smtClean="0"/>
              <a:t>）</a:t>
            </a:r>
            <a:endParaRPr lang="ja-JP" altLang="en-US" dirty="0"/>
          </a:p>
        </p:txBody>
      </p:sp>
      <p:graphicFrame>
        <p:nvGraphicFramePr>
          <p:cNvPr id="5" name="コンテンツ プレースホルダ 4"/>
          <p:cNvGraphicFramePr>
            <a:graphicFrameLocks noGrp="1"/>
          </p:cNvGraphicFramePr>
          <p:nvPr>
            <p:ph idx="1"/>
          </p:nvPr>
        </p:nvGraphicFramePr>
        <p:xfrm>
          <a:off x="377825" y="1200150"/>
          <a:ext cx="8243888" cy="1158875"/>
        </p:xfrm>
        <a:graphic>
          <a:graphicData uri="http://schemas.openxmlformats.org/drawingml/2006/table">
            <a:tbl>
              <a:tblPr firstRow="1" bandRow="1">
                <a:tableStyleId>{16D9F66E-5EB9-4882-86FB-DCBF35E3C3E4}</a:tableStyleId>
              </a:tblPr>
              <a:tblGrid>
                <a:gridCol w="781666"/>
                <a:gridCol w="1199536"/>
                <a:gridCol w="1671484"/>
                <a:gridCol w="4591664"/>
              </a:tblGrid>
              <a:tr h="226143">
                <a:tc rowSpan="2">
                  <a:txBody>
                    <a:bodyPr/>
                    <a:lstStyle/>
                    <a:p>
                      <a:pPr algn="ctr"/>
                      <a:r>
                        <a:rPr kumimoji="1" lang="ja-JP" altLang="en-US" b="0" cap="none" spc="0" dirty="0" smtClean="0">
                          <a:ln>
                            <a:noFill/>
                          </a:ln>
                          <a:solidFill>
                            <a:schemeClr val="tx1"/>
                          </a:solidFill>
                          <a:effectLst/>
                        </a:rPr>
                        <a:t>事例</a:t>
                      </a:r>
                      <a:r>
                        <a:rPr kumimoji="1" lang="en-US" altLang="ja-JP" b="0" cap="none" spc="0" dirty="0" smtClean="0">
                          <a:ln>
                            <a:noFill/>
                          </a:ln>
                          <a:solidFill>
                            <a:schemeClr val="tx1"/>
                          </a:solidFill>
                          <a:effectLst/>
                        </a:rPr>
                        <a:t/>
                      </a:r>
                      <a:br>
                        <a:rPr kumimoji="1" lang="en-US" altLang="ja-JP" b="0" cap="none" spc="0" dirty="0" smtClean="0">
                          <a:ln>
                            <a:noFill/>
                          </a:ln>
                          <a:solidFill>
                            <a:schemeClr val="tx1"/>
                          </a:solidFill>
                          <a:effectLst/>
                        </a:rPr>
                      </a:br>
                      <a:r>
                        <a:rPr kumimoji="1" lang="ja-JP" altLang="en-US" b="0" cap="none" spc="0" dirty="0" smtClean="0">
                          <a:ln>
                            <a:noFill/>
                          </a:ln>
                          <a:solidFill>
                            <a:schemeClr val="tx1"/>
                          </a:solidFill>
                          <a:effectLst/>
                        </a:rPr>
                        <a:t>５</a:t>
                      </a:r>
                      <a:endParaRPr kumimoji="1" lang="ja-JP" altLang="en-US" b="0" cap="none" spc="0" dirty="0">
                        <a:ln>
                          <a:noFill/>
                        </a:ln>
                        <a:solidFill>
                          <a:schemeClr val="tx1"/>
                        </a:solidFill>
                        <a:effectLst/>
                        <a:latin typeface="HGP創英角ｺﾞｼｯｸUB" pitchFamily="50" charset="-128"/>
                        <a:ea typeface="HGP創英角ｺﾞｼｯｸUB" pitchFamily="50" charset="-128"/>
                      </a:endParaRPr>
                    </a:p>
                  </a:txBody>
                  <a:tcPr anchor="ctr"/>
                </a:tc>
                <a:tc>
                  <a:txBody>
                    <a:bodyPr/>
                    <a:lstStyle/>
                    <a:p>
                      <a:pPr algn="ctr"/>
                      <a:r>
                        <a:rPr kumimoji="1" lang="ja-JP" altLang="en-US" dirty="0" smtClean="0"/>
                        <a:t>基準時間</a:t>
                      </a:r>
                      <a:endParaRPr kumimoji="1" lang="ja-JP" altLang="en-US" dirty="0"/>
                    </a:p>
                  </a:txBody>
                  <a:tcPr anchor="ctr"/>
                </a:tc>
                <a:tc>
                  <a:txBody>
                    <a:bodyPr/>
                    <a:lstStyle/>
                    <a:p>
                      <a:pPr algn="ctr"/>
                      <a:r>
                        <a:rPr kumimoji="1" lang="en-US" altLang="ja-JP" sz="1600" dirty="0" smtClean="0"/>
                        <a:t>47.0</a:t>
                      </a:r>
                      <a:r>
                        <a:rPr kumimoji="1" lang="ja-JP" altLang="en-US" sz="1600" dirty="0" smtClean="0"/>
                        <a:t>分</a:t>
                      </a:r>
                      <a:endParaRPr kumimoji="1" lang="ja-JP" altLang="en-US" sz="1600" dirty="0"/>
                    </a:p>
                  </a:txBody>
                  <a:tcPr anchor="ctr"/>
                </a:tc>
                <a:tc rowSpan="2">
                  <a:txBody>
                    <a:bodyPr/>
                    <a:lstStyle/>
                    <a:p>
                      <a:r>
                        <a:rPr kumimoji="1" lang="ja-JP" altLang="en-US" sz="1400" dirty="0" smtClean="0"/>
                        <a:t>平成</a:t>
                      </a:r>
                      <a:r>
                        <a:rPr kumimoji="1" lang="en-US" altLang="ja-JP" sz="1400" dirty="0" smtClean="0"/>
                        <a:t>22</a:t>
                      </a:r>
                      <a:r>
                        <a:rPr kumimoji="1" lang="ja-JP" altLang="en-US" sz="1400" dirty="0" smtClean="0"/>
                        <a:t>年度制作の介護認定審査会向け</a:t>
                      </a:r>
                      <a:r>
                        <a:rPr kumimoji="1" lang="en-US" altLang="ja-JP" sz="1400" dirty="0" smtClean="0"/>
                        <a:t>DVD</a:t>
                      </a:r>
                      <a:r>
                        <a:rPr kumimoji="1" lang="ja-JP" altLang="en-US" sz="1400" dirty="0" smtClean="0"/>
                        <a:t>教材の収録事例。</a:t>
                      </a:r>
                      <a:r>
                        <a:rPr kumimoji="1" lang="en-US" altLang="ja-JP" sz="1400" dirty="0" smtClean="0"/>
                        <a:t>DVD</a:t>
                      </a:r>
                      <a:r>
                        <a:rPr kumimoji="1" lang="ja-JP" altLang="en-US" sz="1400" dirty="0" smtClean="0"/>
                        <a:t>では一次判定の修正を行い、最終的な一次判定が要介護２となるケース。一次判定の修正・確定において間違いやすい「移動」「排尿」の違いを説明するための事例。</a:t>
                      </a:r>
                      <a:endParaRPr kumimoji="1" lang="ja-JP" altLang="en-US" sz="1400" dirty="0"/>
                    </a:p>
                  </a:txBody>
                  <a:tcPr/>
                </a:tc>
              </a:tr>
              <a:tr h="412956">
                <a:tc vMerge="1">
                  <a:txBody>
                    <a:bodyPr/>
                    <a:lstStyle/>
                    <a:p>
                      <a:endParaRPr kumimoji="1" lang="ja-JP" altLang="en-US"/>
                    </a:p>
                  </a:txBody>
                  <a:tcPr/>
                </a:tc>
                <a:tc>
                  <a:txBody>
                    <a:bodyPr/>
                    <a:lstStyle/>
                    <a:p>
                      <a:pPr algn="ctr"/>
                      <a:r>
                        <a:rPr kumimoji="1" lang="ja-JP" altLang="en-US" dirty="0" smtClean="0"/>
                        <a:t>一次判定</a:t>
                      </a:r>
                      <a:endParaRPr kumimoji="1" lang="ja-JP" altLang="en-US" dirty="0"/>
                    </a:p>
                  </a:txBody>
                  <a:tcPr anchor="ctr"/>
                </a:tc>
                <a:tc>
                  <a:txBody>
                    <a:bodyPr/>
                    <a:lstStyle/>
                    <a:p>
                      <a:pPr algn="ctr"/>
                      <a:r>
                        <a:rPr kumimoji="1" lang="ja-JP" altLang="en-US" sz="1400" dirty="0" smtClean="0"/>
                        <a:t>要介護１</a:t>
                      </a:r>
                      <a:endParaRPr kumimoji="1" lang="ja-JP" altLang="en-US" sz="1400" dirty="0"/>
                    </a:p>
                  </a:txBody>
                  <a:tcPr anchor="ctr"/>
                </a:tc>
                <a:tc vMerge="1">
                  <a:txBody>
                    <a:bodyPr/>
                    <a:lstStyle/>
                    <a:p>
                      <a:endParaRPr kumimoji="1" lang="ja-JP" altLang="en-US"/>
                    </a:p>
                  </a:txBody>
                  <a:tcPr/>
                </a:tc>
              </a:tr>
            </a:tbl>
          </a:graphicData>
        </a:graphic>
      </p:graphicFrame>
      <p:sp>
        <p:nvSpPr>
          <p:cNvPr id="4" name="スライド番号プレースホルダ 3"/>
          <p:cNvSpPr>
            <a:spLocks noGrp="1"/>
          </p:cNvSpPr>
          <p:nvPr>
            <p:ph type="sldNum" sz="quarter" idx="12"/>
          </p:nvPr>
        </p:nvSpPr>
        <p:spPr/>
        <p:txBody>
          <a:bodyPr/>
          <a:lstStyle/>
          <a:p>
            <a:pPr>
              <a:defRPr/>
            </a:pPr>
            <a:fld id="{700C2535-97FC-4610-9E7C-6639C896A8E3}" type="slidenum">
              <a:rPr lang="ja-JP" altLang="en-US"/>
              <a:pPr>
                <a:defRPr/>
              </a:pPr>
              <a:t>13</a:t>
            </a:fld>
            <a:endParaRPr lang="ja-JP" altLang="en-US"/>
          </a:p>
        </p:txBody>
      </p:sp>
      <p:graphicFrame>
        <p:nvGraphicFramePr>
          <p:cNvPr id="9" name="図表 8"/>
          <p:cNvGraphicFramePr/>
          <p:nvPr/>
        </p:nvGraphicFramePr>
        <p:xfrm>
          <a:off x="457200" y="2398424"/>
          <a:ext cx="8229600" cy="4399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事例５のポイント解説</a:t>
            </a:r>
            <a:r>
              <a:rPr lang="ja-JP" altLang="en-US" sz="2700" dirty="0" smtClean="0"/>
              <a:t>（</a:t>
            </a:r>
            <a:r>
              <a:rPr lang="en-US" altLang="ja-JP" sz="2700" dirty="0" smtClean="0"/>
              <a:t>DVD</a:t>
            </a:r>
            <a:r>
              <a:rPr lang="ja-JP" altLang="en-US" sz="2700" dirty="0" smtClean="0"/>
              <a:t>教材ケース</a:t>
            </a:r>
            <a:r>
              <a:rPr lang="en-US" altLang="ja-JP" sz="2700" dirty="0" smtClean="0"/>
              <a:t>7</a:t>
            </a:r>
            <a:r>
              <a:rPr lang="ja-JP" altLang="en-US" sz="2700" dirty="0" smtClean="0"/>
              <a:t>）</a:t>
            </a:r>
            <a:endParaRPr lang="ja-JP" altLang="en-US" dirty="0"/>
          </a:p>
        </p:txBody>
      </p:sp>
      <p:sp>
        <p:nvSpPr>
          <p:cNvPr id="38914" name="コンテンツ プレースホルダ 5"/>
          <p:cNvSpPr>
            <a:spLocks noGrp="1"/>
          </p:cNvSpPr>
          <p:nvPr>
            <p:ph idx="1"/>
          </p:nvPr>
        </p:nvSpPr>
        <p:spPr/>
        <p:txBody>
          <a:bodyPr/>
          <a:lstStyle/>
          <a:p>
            <a:pPr eaLnBrk="1" hangingPunct="1"/>
            <a:r>
              <a:rPr lang="ja-JP" altLang="en-US" smtClean="0"/>
              <a:t>排泄に関する基本調査の定義</a:t>
            </a:r>
            <a:endParaRPr lang="en-US" altLang="ja-JP" smtClean="0"/>
          </a:p>
          <a:p>
            <a:pPr lvl="1" eaLnBrk="1" hangingPunct="1">
              <a:buFont typeface="Arial" charset="0"/>
              <a:buNone/>
            </a:pPr>
            <a:endParaRPr lang="ja-JP" altLang="en-US" smtClean="0"/>
          </a:p>
        </p:txBody>
      </p:sp>
      <p:graphicFrame>
        <p:nvGraphicFramePr>
          <p:cNvPr id="7" name="表 6"/>
          <p:cNvGraphicFramePr>
            <a:graphicFrameLocks noGrp="1"/>
          </p:cNvGraphicFramePr>
          <p:nvPr/>
        </p:nvGraphicFramePr>
        <p:xfrm>
          <a:off x="511175" y="1854200"/>
          <a:ext cx="8108950" cy="3713163"/>
        </p:xfrm>
        <a:graphic>
          <a:graphicData uri="http://schemas.openxmlformats.org/drawingml/2006/table">
            <a:tbl>
              <a:tblPr firstRow="1" bandRow="1">
                <a:tableStyleId>{5C22544A-7EE6-4342-B048-85BDC9FD1C3A}</a:tableStyleId>
              </a:tblPr>
              <a:tblGrid>
                <a:gridCol w="4054289"/>
                <a:gridCol w="4054289"/>
              </a:tblGrid>
              <a:tr h="566928">
                <a:tc>
                  <a:txBody>
                    <a:bodyPr/>
                    <a:lstStyle/>
                    <a:p>
                      <a:pPr algn="ctr"/>
                      <a:r>
                        <a:rPr kumimoji="1" lang="ja-JP" altLang="en-US" sz="2400" dirty="0" smtClean="0"/>
                        <a:t>対象者への介助内容</a:t>
                      </a:r>
                      <a:endParaRPr kumimoji="1" lang="ja-JP" altLang="en-US" sz="2400" dirty="0"/>
                    </a:p>
                  </a:txBody>
                  <a:tcPr anchor="ctr"/>
                </a:tc>
                <a:tc>
                  <a:txBody>
                    <a:bodyPr/>
                    <a:lstStyle/>
                    <a:p>
                      <a:pPr algn="ctr"/>
                      <a:r>
                        <a:rPr kumimoji="1" lang="ja-JP" altLang="en-US" sz="2400" dirty="0" smtClean="0"/>
                        <a:t>対応する調査項目</a:t>
                      </a:r>
                      <a:endParaRPr kumimoji="1" lang="ja-JP" altLang="en-US" sz="2400" dirty="0"/>
                    </a:p>
                  </a:txBody>
                  <a:tcPr anchor="ctr"/>
                </a:tc>
              </a:tr>
              <a:tr h="389310">
                <a:tc>
                  <a:txBody>
                    <a:bodyPr/>
                    <a:lstStyle/>
                    <a:p>
                      <a:r>
                        <a:rPr kumimoji="1" lang="ja-JP" altLang="en-US" sz="2400" dirty="0" smtClean="0"/>
                        <a:t>トイレへの</a:t>
                      </a:r>
                      <a:r>
                        <a:rPr kumimoji="1" lang="en-US" altLang="ja-JP" sz="2400" dirty="0" smtClean="0"/>
                        <a:t/>
                      </a:r>
                      <a:br>
                        <a:rPr kumimoji="1" lang="en-US" altLang="ja-JP" sz="2400" dirty="0" smtClean="0"/>
                      </a:br>
                      <a:r>
                        <a:rPr kumimoji="1" lang="en-US" altLang="ja-JP" sz="2400" dirty="0" smtClean="0"/>
                        <a:t>【</a:t>
                      </a:r>
                      <a:r>
                        <a:rPr kumimoji="1" lang="ja-JP" altLang="en-US" sz="2400" dirty="0" smtClean="0"/>
                        <a:t>物理的な移動に関する</a:t>
                      </a:r>
                      <a:r>
                        <a:rPr kumimoji="1" lang="en-US" altLang="ja-JP" sz="2400" dirty="0" smtClean="0"/>
                        <a:t>】</a:t>
                      </a:r>
                      <a:r>
                        <a:rPr kumimoji="1" lang="ja-JP" altLang="en-US" sz="2400" dirty="0" smtClean="0"/>
                        <a:t>誘導</a:t>
                      </a:r>
                      <a:endParaRPr kumimoji="1" lang="ja-JP" altLang="en-US" sz="2400" dirty="0"/>
                    </a:p>
                  </a:txBody>
                  <a:tcPr/>
                </a:tc>
                <a:tc>
                  <a:txBody>
                    <a:bodyPr/>
                    <a:lstStyle/>
                    <a:p>
                      <a:r>
                        <a:rPr kumimoji="1" lang="ja-JP" altLang="en-US" sz="2400" dirty="0" smtClean="0"/>
                        <a:t>移動の「見守り」</a:t>
                      </a:r>
                      <a:r>
                        <a:rPr kumimoji="1" lang="en-US" altLang="ja-JP" sz="2400" dirty="0" smtClean="0"/>
                        <a:t/>
                      </a:r>
                      <a:br>
                        <a:rPr kumimoji="1" lang="en-US" altLang="ja-JP" sz="2400" dirty="0" smtClean="0"/>
                      </a:br>
                      <a:r>
                        <a:rPr kumimoji="1" lang="ja-JP" altLang="en-US" sz="2400" dirty="0" smtClean="0"/>
                        <a:t>介助を伴う場合は「一部介助」「全介助」＊</a:t>
                      </a:r>
                      <a:endParaRPr kumimoji="1" lang="ja-JP" altLang="en-US" sz="2400" dirty="0"/>
                    </a:p>
                  </a:txBody>
                  <a:tcPr/>
                </a:tc>
              </a:tr>
              <a:tr h="0">
                <a:tc>
                  <a:txBody>
                    <a:bodyPr/>
                    <a:lstStyle/>
                    <a:p>
                      <a:r>
                        <a:rPr kumimoji="1" lang="ja-JP" altLang="en-US" sz="2400" dirty="0" smtClean="0"/>
                        <a:t>トイレへの</a:t>
                      </a:r>
                      <a:r>
                        <a:rPr kumimoji="1" lang="en-US" altLang="ja-JP" sz="2400" dirty="0" smtClean="0"/>
                        <a:t>【</a:t>
                      </a:r>
                      <a:r>
                        <a:rPr kumimoji="1" lang="ja-JP" altLang="en-US" sz="2400" dirty="0" smtClean="0"/>
                        <a:t>タイミング等に関する声掛けなど</a:t>
                      </a:r>
                      <a:r>
                        <a:rPr kumimoji="1" lang="en-US" altLang="ja-JP" sz="2400" dirty="0" smtClean="0"/>
                        <a:t>】</a:t>
                      </a:r>
                      <a:r>
                        <a:rPr kumimoji="1" lang="ja-JP" altLang="en-US" sz="2400" dirty="0" smtClean="0"/>
                        <a:t>誘導</a:t>
                      </a:r>
                      <a:endParaRPr kumimoji="1" lang="ja-JP" altLang="en-US" sz="2400" dirty="0"/>
                    </a:p>
                  </a:txBody>
                  <a:tcPr/>
                </a:tc>
                <a:tc>
                  <a:txBody>
                    <a:bodyPr/>
                    <a:lstStyle/>
                    <a:p>
                      <a:r>
                        <a:rPr kumimoji="1" lang="ja-JP" altLang="en-US" sz="2400" dirty="0" smtClean="0"/>
                        <a:t>排尿・排便の「見守り等」</a:t>
                      </a:r>
                      <a:endParaRPr kumimoji="1" lang="ja-JP" altLang="en-US" sz="2400" dirty="0"/>
                    </a:p>
                  </a:txBody>
                  <a:tcPr/>
                </a:tc>
              </a:tr>
              <a:tr h="566928">
                <a:tc>
                  <a:txBody>
                    <a:bodyPr/>
                    <a:lstStyle/>
                    <a:p>
                      <a:r>
                        <a:rPr kumimoji="1" lang="ja-JP" altLang="en-US" sz="2400" dirty="0" smtClean="0"/>
                        <a:t>排泄時のズボンの上げ下げ</a:t>
                      </a:r>
                      <a:endParaRPr kumimoji="1" lang="ja-JP" altLang="en-US" sz="2400" dirty="0"/>
                    </a:p>
                  </a:txBody>
                  <a:tcPr/>
                </a:tc>
                <a:tc>
                  <a:txBody>
                    <a:bodyPr/>
                    <a:lstStyle/>
                    <a:p>
                      <a:r>
                        <a:rPr kumimoji="1" lang="ja-JP" altLang="en-US" sz="2400" dirty="0" smtClean="0"/>
                        <a:t>排尿・排便</a:t>
                      </a:r>
                      <a:endParaRPr kumimoji="1" lang="ja-JP" altLang="en-US" sz="2400" dirty="0"/>
                    </a:p>
                  </a:txBody>
                  <a:tcPr/>
                </a:tc>
              </a:tr>
              <a:tr h="566928">
                <a:tc>
                  <a:txBody>
                    <a:bodyPr/>
                    <a:lstStyle/>
                    <a:p>
                      <a:r>
                        <a:rPr kumimoji="1" lang="ja-JP" altLang="en-US" sz="2400" dirty="0" smtClean="0"/>
                        <a:t>失禁時の着替え</a:t>
                      </a:r>
                      <a:endParaRPr kumimoji="1" lang="ja-JP" altLang="en-US" sz="2400" dirty="0"/>
                    </a:p>
                  </a:txBody>
                  <a:tcPr/>
                </a:tc>
                <a:tc>
                  <a:txBody>
                    <a:bodyPr/>
                    <a:lstStyle/>
                    <a:p>
                      <a:r>
                        <a:rPr kumimoji="1" lang="ja-JP" altLang="en-US" sz="2400" dirty="0" smtClean="0"/>
                        <a:t>ズボン等の着脱</a:t>
                      </a:r>
                      <a:endParaRPr kumimoji="1" lang="ja-JP" altLang="en-US" sz="2400" dirty="0"/>
                    </a:p>
                  </a:txBody>
                  <a:tcPr/>
                </a:tc>
              </a:tr>
            </a:tbl>
          </a:graphicData>
        </a:graphic>
      </p:graphicFrame>
      <p:sp>
        <p:nvSpPr>
          <p:cNvPr id="38935" name="正方形/長方形 7"/>
          <p:cNvSpPr>
            <a:spLocks noChangeArrowheads="1"/>
          </p:cNvSpPr>
          <p:nvPr/>
        </p:nvSpPr>
        <p:spPr bwMode="auto">
          <a:xfrm>
            <a:off x="766763" y="5983288"/>
            <a:ext cx="7731125" cy="369887"/>
          </a:xfrm>
          <a:prstGeom prst="rect">
            <a:avLst/>
          </a:prstGeom>
          <a:noFill/>
          <a:ln w="9525">
            <a:noFill/>
            <a:miter lim="800000"/>
            <a:headEnd/>
            <a:tailEnd/>
          </a:ln>
        </p:spPr>
        <p:txBody>
          <a:bodyPr>
            <a:spAutoFit/>
          </a:bodyPr>
          <a:lstStyle/>
          <a:p>
            <a:r>
              <a:rPr lang="en-US" altLang="ja-JP">
                <a:latin typeface="Calibri" pitchFamily="34" charset="0"/>
              </a:rPr>
              <a:t>* </a:t>
            </a:r>
            <a:r>
              <a:rPr lang="ja-JP" altLang="en-US">
                <a:latin typeface="Calibri" pitchFamily="34" charset="0"/>
              </a:rPr>
              <a:t>ただし、その他の「移動」機会における介助の方法の頻度によって判断する</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事例５の活用例</a:t>
            </a:r>
            <a:endParaRPr lang="ja-JP" altLang="en-US" dirty="0"/>
          </a:p>
        </p:txBody>
      </p:sp>
      <p:sp>
        <p:nvSpPr>
          <p:cNvPr id="4" name="スライド番号プレースホルダ 3"/>
          <p:cNvSpPr>
            <a:spLocks noGrp="1"/>
          </p:cNvSpPr>
          <p:nvPr>
            <p:ph type="sldNum" sz="quarter" idx="12"/>
          </p:nvPr>
        </p:nvSpPr>
        <p:spPr/>
        <p:txBody>
          <a:bodyPr/>
          <a:lstStyle/>
          <a:p>
            <a:pPr>
              <a:defRPr/>
            </a:pPr>
            <a:fld id="{E89ABC04-C4A6-48FF-A4DB-19C5690794FA}" type="slidenum">
              <a:rPr lang="ja-JP" altLang="en-US"/>
              <a:pPr>
                <a:defRPr/>
              </a:pPr>
              <a:t>15</a:t>
            </a:fld>
            <a:endParaRPr lang="ja-JP" altLang="en-US"/>
          </a:p>
        </p:txBody>
      </p:sp>
      <p:graphicFrame>
        <p:nvGraphicFramePr>
          <p:cNvPr id="6" name="図表 5"/>
          <p:cNvGraphicFramePr/>
          <p:nvPr/>
        </p:nvGraphicFramePr>
        <p:xfrm>
          <a:off x="363794" y="985484"/>
          <a:ext cx="8308258" cy="5265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4" name="テキスト ボックス 6"/>
          <p:cNvSpPr txBox="1">
            <a:spLocks noChangeArrowheads="1"/>
          </p:cNvSpPr>
          <p:nvPr/>
        </p:nvSpPr>
        <p:spPr bwMode="auto">
          <a:xfrm>
            <a:off x="60325" y="6370638"/>
            <a:ext cx="8483600" cy="338137"/>
          </a:xfrm>
          <a:prstGeom prst="rect">
            <a:avLst/>
          </a:prstGeom>
          <a:noFill/>
          <a:ln w="9525">
            <a:noFill/>
            <a:miter lim="800000"/>
            <a:headEnd/>
            <a:tailEnd/>
          </a:ln>
        </p:spPr>
        <p:txBody>
          <a:bodyPr>
            <a:spAutoFit/>
          </a:bodyPr>
          <a:lstStyle/>
          <a:p>
            <a:r>
              <a:rPr lang="en-US" altLang="ja-JP" sz="1600">
                <a:latin typeface="Calibri" pitchFamily="34" charset="0"/>
              </a:rPr>
              <a:t>※DVD</a:t>
            </a:r>
            <a:r>
              <a:rPr lang="ja-JP" altLang="en-US" sz="1600">
                <a:latin typeface="Calibri" pitchFamily="34" charset="0"/>
              </a:rPr>
              <a:t>教材に収録されている事例の審査会資料は適正化事業</a:t>
            </a:r>
            <a:r>
              <a:rPr lang="en-US" altLang="ja-JP" sz="1600">
                <a:latin typeface="Calibri" pitchFamily="34" charset="0"/>
              </a:rPr>
              <a:t>HP</a:t>
            </a:r>
            <a:r>
              <a:rPr lang="ja-JP" altLang="en-US" sz="1600">
                <a:latin typeface="Calibri" pitchFamily="34" charset="0"/>
              </a:rPr>
              <a:t>よりダウンロード可能です。</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事例６のポイント解説</a:t>
            </a:r>
            <a:r>
              <a:rPr lang="ja-JP" altLang="en-US" sz="2700" dirty="0" smtClean="0"/>
              <a:t>（</a:t>
            </a:r>
            <a:r>
              <a:rPr lang="en-US" altLang="ja-JP" sz="2700" dirty="0" smtClean="0"/>
              <a:t>DVD</a:t>
            </a:r>
            <a:r>
              <a:rPr lang="ja-JP" altLang="en-US" sz="2700" dirty="0" smtClean="0"/>
              <a:t>教材ケース</a:t>
            </a:r>
            <a:r>
              <a:rPr lang="en-US" altLang="ja-JP" sz="2700" dirty="0" smtClean="0"/>
              <a:t>2</a:t>
            </a:r>
            <a:r>
              <a:rPr lang="ja-JP" altLang="en-US" sz="2700" dirty="0" smtClean="0"/>
              <a:t>）</a:t>
            </a:r>
            <a:endParaRPr lang="ja-JP" altLang="en-US" dirty="0"/>
          </a:p>
        </p:txBody>
      </p:sp>
      <p:graphicFrame>
        <p:nvGraphicFramePr>
          <p:cNvPr id="5" name="コンテンツ プレースホルダ 4"/>
          <p:cNvGraphicFramePr>
            <a:graphicFrameLocks noGrp="1"/>
          </p:cNvGraphicFramePr>
          <p:nvPr>
            <p:ph idx="1"/>
          </p:nvPr>
        </p:nvGraphicFramePr>
        <p:xfrm>
          <a:off x="377825" y="1200150"/>
          <a:ext cx="8243888" cy="779463"/>
        </p:xfrm>
        <a:graphic>
          <a:graphicData uri="http://schemas.openxmlformats.org/drawingml/2006/table">
            <a:tbl>
              <a:tblPr firstRow="1" bandRow="1">
                <a:tableStyleId>{16D9F66E-5EB9-4882-86FB-DCBF35E3C3E4}</a:tableStyleId>
              </a:tblPr>
              <a:tblGrid>
                <a:gridCol w="781666"/>
                <a:gridCol w="1199536"/>
                <a:gridCol w="1671484"/>
                <a:gridCol w="4591664"/>
              </a:tblGrid>
              <a:tr h="226143">
                <a:tc rowSpan="2">
                  <a:txBody>
                    <a:bodyPr/>
                    <a:lstStyle/>
                    <a:p>
                      <a:pPr algn="ctr"/>
                      <a:r>
                        <a:rPr kumimoji="1" lang="ja-JP" altLang="en-US" b="0" cap="none" spc="0" dirty="0" smtClean="0">
                          <a:ln>
                            <a:noFill/>
                          </a:ln>
                          <a:solidFill>
                            <a:schemeClr val="tx1"/>
                          </a:solidFill>
                          <a:effectLst/>
                        </a:rPr>
                        <a:t>事例</a:t>
                      </a:r>
                      <a:r>
                        <a:rPr kumimoji="1" lang="en-US" altLang="ja-JP" b="0" cap="none" spc="0" dirty="0" smtClean="0">
                          <a:ln>
                            <a:noFill/>
                          </a:ln>
                          <a:solidFill>
                            <a:schemeClr val="tx1"/>
                          </a:solidFill>
                          <a:effectLst/>
                        </a:rPr>
                        <a:t/>
                      </a:r>
                      <a:br>
                        <a:rPr kumimoji="1" lang="en-US" altLang="ja-JP" b="0" cap="none" spc="0" dirty="0" smtClean="0">
                          <a:ln>
                            <a:noFill/>
                          </a:ln>
                          <a:solidFill>
                            <a:schemeClr val="tx1"/>
                          </a:solidFill>
                          <a:effectLst/>
                        </a:rPr>
                      </a:br>
                      <a:r>
                        <a:rPr kumimoji="1" lang="ja-JP" altLang="en-US" b="0" cap="none" spc="0" dirty="0" smtClean="0">
                          <a:ln>
                            <a:noFill/>
                          </a:ln>
                          <a:solidFill>
                            <a:schemeClr val="tx1"/>
                          </a:solidFill>
                          <a:effectLst/>
                        </a:rPr>
                        <a:t>６</a:t>
                      </a:r>
                      <a:endParaRPr kumimoji="1" lang="ja-JP" altLang="en-US" b="0" cap="none" spc="0" dirty="0">
                        <a:ln>
                          <a:noFill/>
                        </a:ln>
                        <a:solidFill>
                          <a:schemeClr val="tx1"/>
                        </a:solidFill>
                        <a:effectLst/>
                        <a:latin typeface="HGP創英角ｺﾞｼｯｸUB" pitchFamily="50" charset="-128"/>
                        <a:ea typeface="HGP創英角ｺﾞｼｯｸUB" pitchFamily="50" charset="-128"/>
                      </a:endParaRPr>
                    </a:p>
                  </a:txBody>
                  <a:tcPr anchor="ctr"/>
                </a:tc>
                <a:tc>
                  <a:txBody>
                    <a:bodyPr/>
                    <a:lstStyle/>
                    <a:p>
                      <a:pPr algn="ctr"/>
                      <a:r>
                        <a:rPr kumimoji="1" lang="ja-JP" altLang="en-US" dirty="0" smtClean="0"/>
                        <a:t>基準時間</a:t>
                      </a:r>
                      <a:endParaRPr kumimoji="1" lang="ja-JP" altLang="en-US" dirty="0"/>
                    </a:p>
                  </a:txBody>
                  <a:tcPr anchor="ctr"/>
                </a:tc>
                <a:tc>
                  <a:txBody>
                    <a:bodyPr/>
                    <a:lstStyle/>
                    <a:p>
                      <a:pPr algn="ctr"/>
                      <a:r>
                        <a:rPr kumimoji="1" lang="en-US" altLang="ja-JP" sz="1600" dirty="0" smtClean="0"/>
                        <a:t>32.8</a:t>
                      </a:r>
                      <a:r>
                        <a:rPr kumimoji="1" lang="ja-JP" altLang="en-US" sz="1600" dirty="0" smtClean="0"/>
                        <a:t>分</a:t>
                      </a:r>
                      <a:endParaRPr kumimoji="1" lang="ja-JP" altLang="en-US" sz="1600" dirty="0"/>
                    </a:p>
                  </a:txBody>
                  <a:tcPr anchor="ctr"/>
                </a:tc>
                <a:tc rowSpan="2">
                  <a:txBody>
                    <a:bodyPr/>
                    <a:lstStyle/>
                    <a:p>
                      <a:r>
                        <a:rPr kumimoji="1" lang="ja-JP" altLang="en-US" sz="1400" dirty="0" smtClean="0"/>
                        <a:t>平成</a:t>
                      </a:r>
                      <a:r>
                        <a:rPr kumimoji="1" lang="en-US" altLang="ja-JP" sz="1400" dirty="0" smtClean="0"/>
                        <a:t>22</a:t>
                      </a:r>
                      <a:r>
                        <a:rPr kumimoji="1" lang="ja-JP" altLang="en-US" sz="1400" dirty="0" smtClean="0"/>
                        <a:t>年度制作の介護認定審査会向け</a:t>
                      </a:r>
                      <a:r>
                        <a:rPr kumimoji="1" lang="en-US" altLang="ja-JP" sz="1400" dirty="0" smtClean="0"/>
                        <a:t>DVD</a:t>
                      </a:r>
                      <a:r>
                        <a:rPr kumimoji="1" lang="ja-JP" altLang="en-US" sz="1400" dirty="0" smtClean="0"/>
                        <a:t>教材の収録事例。要支援２からの「状態の維持改善可能性に関する審査判定」に関する事例。</a:t>
                      </a:r>
                      <a:endParaRPr kumimoji="1" lang="ja-JP" altLang="en-US" sz="1400" dirty="0"/>
                    </a:p>
                  </a:txBody>
                  <a:tcPr/>
                </a:tc>
              </a:tr>
              <a:tr h="412956">
                <a:tc vMerge="1">
                  <a:txBody>
                    <a:bodyPr/>
                    <a:lstStyle/>
                    <a:p>
                      <a:endParaRPr kumimoji="1" lang="ja-JP" altLang="en-US"/>
                    </a:p>
                  </a:txBody>
                  <a:tcPr/>
                </a:tc>
                <a:tc>
                  <a:txBody>
                    <a:bodyPr/>
                    <a:lstStyle/>
                    <a:p>
                      <a:pPr algn="ctr"/>
                      <a:r>
                        <a:rPr kumimoji="1" lang="ja-JP" altLang="en-US" dirty="0" smtClean="0"/>
                        <a:t>一次判定</a:t>
                      </a:r>
                      <a:endParaRPr kumimoji="1" lang="ja-JP" altLang="en-US" dirty="0"/>
                    </a:p>
                  </a:txBody>
                  <a:tcPr anchor="ctr"/>
                </a:tc>
                <a:tc>
                  <a:txBody>
                    <a:bodyPr/>
                    <a:lstStyle/>
                    <a:p>
                      <a:pPr algn="ctr"/>
                      <a:r>
                        <a:rPr kumimoji="1" lang="ja-JP" altLang="en-US" sz="1400" dirty="0" smtClean="0"/>
                        <a:t>要支援２</a:t>
                      </a:r>
                      <a:endParaRPr kumimoji="1" lang="ja-JP" altLang="en-US" sz="1400" dirty="0"/>
                    </a:p>
                  </a:txBody>
                  <a:tcPr anchor="ctr"/>
                </a:tc>
                <a:tc vMerge="1">
                  <a:txBody>
                    <a:bodyPr/>
                    <a:lstStyle/>
                    <a:p>
                      <a:endParaRPr kumimoji="1" lang="ja-JP" altLang="en-US"/>
                    </a:p>
                  </a:txBody>
                  <a:tcPr/>
                </a:tc>
              </a:tr>
            </a:tbl>
          </a:graphicData>
        </a:graphic>
      </p:graphicFrame>
      <p:sp>
        <p:nvSpPr>
          <p:cNvPr id="4" name="スライド番号プレースホルダ 3"/>
          <p:cNvSpPr>
            <a:spLocks noGrp="1"/>
          </p:cNvSpPr>
          <p:nvPr>
            <p:ph type="sldNum" sz="quarter" idx="12"/>
          </p:nvPr>
        </p:nvSpPr>
        <p:spPr/>
        <p:txBody>
          <a:bodyPr/>
          <a:lstStyle/>
          <a:p>
            <a:pPr>
              <a:defRPr/>
            </a:pPr>
            <a:fld id="{54C974B4-B1A4-4C39-9FF4-4072275C6A34}" type="slidenum">
              <a:rPr lang="ja-JP" altLang="en-US"/>
              <a:pPr>
                <a:defRPr/>
              </a:pPr>
              <a:t>16</a:t>
            </a:fld>
            <a:endParaRPr lang="ja-JP" altLang="en-US"/>
          </a:p>
        </p:txBody>
      </p:sp>
      <p:graphicFrame>
        <p:nvGraphicFramePr>
          <p:cNvPr id="6" name="図表 5"/>
          <p:cNvGraphicFramePr/>
          <p:nvPr/>
        </p:nvGraphicFramePr>
        <p:xfrm>
          <a:off x="457200" y="2578308"/>
          <a:ext cx="8229600" cy="3257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事例６の活用例</a:t>
            </a:r>
            <a:endParaRPr lang="ja-JP" altLang="en-US" dirty="0"/>
          </a:p>
        </p:txBody>
      </p:sp>
      <p:sp>
        <p:nvSpPr>
          <p:cNvPr id="4" name="スライド番号プレースホルダ 3"/>
          <p:cNvSpPr>
            <a:spLocks noGrp="1"/>
          </p:cNvSpPr>
          <p:nvPr>
            <p:ph type="sldNum" sz="quarter" idx="12"/>
          </p:nvPr>
        </p:nvSpPr>
        <p:spPr/>
        <p:txBody>
          <a:bodyPr/>
          <a:lstStyle/>
          <a:p>
            <a:pPr>
              <a:defRPr/>
            </a:pPr>
            <a:fld id="{B6CE9215-4B42-4EA7-A509-6F1E10247B30}" type="slidenum">
              <a:rPr lang="ja-JP" altLang="en-US"/>
              <a:pPr>
                <a:defRPr/>
              </a:pPr>
              <a:t>17</a:t>
            </a:fld>
            <a:endParaRPr lang="ja-JP" altLang="en-US"/>
          </a:p>
        </p:txBody>
      </p:sp>
      <p:graphicFrame>
        <p:nvGraphicFramePr>
          <p:cNvPr id="6" name="図表 5"/>
          <p:cNvGraphicFramePr/>
          <p:nvPr/>
        </p:nvGraphicFramePr>
        <p:xfrm>
          <a:off x="363793" y="1209368"/>
          <a:ext cx="8390907" cy="3552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060" name="テキスト ボックス 4"/>
          <p:cNvSpPr txBox="1">
            <a:spLocks noChangeArrowheads="1"/>
          </p:cNvSpPr>
          <p:nvPr/>
        </p:nvSpPr>
        <p:spPr bwMode="auto">
          <a:xfrm>
            <a:off x="60325" y="6370638"/>
            <a:ext cx="8483600" cy="338137"/>
          </a:xfrm>
          <a:prstGeom prst="rect">
            <a:avLst/>
          </a:prstGeom>
          <a:noFill/>
          <a:ln w="9525">
            <a:noFill/>
            <a:miter lim="800000"/>
            <a:headEnd/>
            <a:tailEnd/>
          </a:ln>
        </p:spPr>
        <p:txBody>
          <a:bodyPr>
            <a:spAutoFit/>
          </a:bodyPr>
          <a:lstStyle/>
          <a:p>
            <a:r>
              <a:rPr lang="en-US" altLang="ja-JP" sz="1600">
                <a:latin typeface="Calibri" pitchFamily="34" charset="0"/>
              </a:rPr>
              <a:t>※DVD</a:t>
            </a:r>
            <a:r>
              <a:rPr lang="ja-JP" altLang="en-US" sz="1600">
                <a:latin typeface="Calibri" pitchFamily="34" charset="0"/>
              </a:rPr>
              <a:t>教材に収録されている事例の審査会資料は適正化事業</a:t>
            </a:r>
            <a:r>
              <a:rPr lang="en-US" altLang="ja-JP" sz="1600">
                <a:latin typeface="Calibri" pitchFamily="34" charset="0"/>
              </a:rPr>
              <a:t>HP</a:t>
            </a:r>
            <a:r>
              <a:rPr lang="ja-JP" altLang="en-US" sz="1600">
                <a:latin typeface="Calibri" pitchFamily="34" charset="0"/>
              </a:rPr>
              <a:t>よりダウンロード可能です。</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42976" y="142852"/>
            <a:ext cx="7786742" cy="725470"/>
          </a:xfrm>
        </p:spPr>
        <p:txBody>
          <a:bodyPr rtlCol="0">
            <a:noAutofit/>
          </a:bodyPr>
          <a:lstStyle/>
          <a:p>
            <a:pPr eaLnBrk="1" fontAlgn="auto" hangingPunct="1">
              <a:spcAft>
                <a:spcPts val="0"/>
              </a:spcAft>
              <a:defRPr/>
            </a:pPr>
            <a:r>
              <a:rPr lang="ja-JP" altLang="en-US" sz="3200" dirty="0" smtClean="0"/>
              <a:t>状態の維持・改善可能性に関する審査判定</a:t>
            </a:r>
          </a:p>
        </p:txBody>
      </p:sp>
      <p:pic>
        <p:nvPicPr>
          <p:cNvPr id="47106" name="Picture 2"/>
          <p:cNvPicPr>
            <a:picLocks noChangeAspect="1" noChangeArrowheads="1"/>
          </p:cNvPicPr>
          <p:nvPr/>
        </p:nvPicPr>
        <p:blipFill>
          <a:blip r:embed="rId3"/>
          <a:srcRect/>
          <a:stretch>
            <a:fillRect/>
          </a:stretch>
        </p:blipFill>
        <p:spPr bwMode="auto">
          <a:xfrm>
            <a:off x="428625" y="1071563"/>
            <a:ext cx="8072438" cy="5451475"/>
          </a:xfrm>
          <a:prstGeom prst="rect">
            <a:avLst/>
          </a:prstGeom>
          <a:noFill/>
          <a:ln w="9525">
            <a:noFill/>
            <a:miter lim="800000"/>
            <a:headEnd/>
            <a:tailEnd/>
          </a:ln>
        </p:spPr>
      </p:pic>
      <p:sp>
        <p:nvSpPr>
          <p:cNvPr id="5" name="テキスト ボックス 4"/>
          <p:cNvSpPr txBox="1"/>
          <p:nvPr/>
        </p:nvSpPr>
        <p:spPr>
          <a:xfrm>
            <a:off x="5429250" y="6429375"/>
            <a:ext cx="3571875" cy="261938"/>
          </a:xfrm>
          <a:prstGeom prst="rect">
            <a:avLst/>
          </a:prstGeom>
          <a:noFill/>
        </p:spPr>
        <p:txBody>
          <a:bodyPr>
            <a:spAutoFit/>
          </a:bodyPr>
          <a:lstStyle/>
          <a:p>
            <a:pPr fontAlgn="auto">
              <a:spcBef>
                <a:spcPts val="0"/>
              </a:spcBef>
              <a:spcAft>
                <a:spcPts val="0"/>
              </a:spcAft>
              <a:defRPr/>
            </a:pPr>
            <a:r>
              <a:rPr lang="ja-JP" altLang="en-US" sz="1050" dirty="0">
                <a:latin typeface="+mn-lt"/>
                <a:ea typeface="+mn-ea"/>
              </a:rPr>
              <a:t>介護認定審査会委員テキスト</a:t>
            </a:r>
            <a:r>
              <a:rPr lang="en-US" altLang="ja-JP" sz="1050" dirty="0">
                <a:latin typeface="+mn-lt"/>
                <a:ea typeface="+mn-ea"/>
              </a:rPr>
              <a:t>2009</a:t>
            </a:r>
            <a:r>
              <a:rPr lang="ja-JP" altLang="en-US" sz="1050" dirty="0">
                <a:latin typeface="+mn-lt"/>
                <a:ea typeface="+mn-ea"/>
              </a:rPr>
              <a:t>（改訂版）、</a:t>
            </a:r>
            <a:r>
              <a:rPr lang="en-US" altLang="ja-JP" sz="1050" dirty="0">
                <a:latin typeface="+mn-lt"/>
                <a:ea typeface="+mn-ea"/>
              </a:rPr>
              <a:t>28</a:t>
            </a:r>
            <a:r>
              <a:rPr lang="ja-JP" altLang="en-US" sz="1050" dirty="0">
                <a:latin typeface="+mn-lt"/>
                <a:ea typeface="+mn-ea"/>
              </a:rPr>
              <a:t>ページ</a:t>
            </a:r>
          </a:p>
        </p:txBody>
      </p:sp>
      <p:sp>
        <p:nvSpPr>
          <p:cNvPr id="6" name="テキスト ボックス 5"/>
          <p:cNvSpPr txBox="1"/>
          <p:nvPr/>
        </p:nvSpPr>
        <p:spPr>
          <a:xfrm>
            <a:off x="427038" y="269875"/>
            <a:ext cx="646112" cy="647700"/>
          </a:xfrm>
          <a:prstGeom prst="rect">
            <a:avLst/>
          </a:prstGeom>
          <a:noFill/>
        </p:spPr>
        <p:txBody>
          <a:bodyPr>
            <a:spAutoFit/>
          </a:bodyPr>
          <a:lstStyle/>
          <a:p>
            <a:pPr algn="ctr" fontAlgn="auto">
              <a:spcBef>
                <a:spcPts val="0"/>
              </a:spcBef>
              <a:spcAft>
                <a:spcPts val="0"/>
              </a:spcAft>
              <a:defRPr/>
            </a:pPr>
            <a:r>
              <a:rPr lang="ja-JP" altLang="en-US" dirty="0">
                <a:solidFill>
                  <a:schemeClr val="accent6">
                    <a:lumMod val="75000"/>
                  </a:schemeClr>
                </a:solidFill>
                <a:latin typeface="+mj-ea"/>
                <a:ea typeface="+mj-ea"/>
              </a:rPr>
              <a:t>事例</a:t>
            </a:r>
            <a:r>
              <a:rPr lang="en-US" altLang="ja-JP" dirty="0">
                <a:solidFill>
                  <a:schemeClr val="accent6">
                    <a:lumMod val="75000"/>
                  </a:schemeClr>
                </a:solidFill>
                <a:latin typeface="+mj-ea"/>
                <a:ea typeface="+mj-ea"/>
              </a:rPr>
              <a:t/>
            </a:r>
            <a:br>
              <a:rPr lang="en-US" altLang="ja-JP" dirty="0">
                <a:solidFill>
                  <a:schemeClr val="accent6">
                    <a:lumMod val="75000"/>
                  </a:schemeClr>
                </a:solidFill>
                <a:latin typeface="+mj-ea"/>
                <a:ea typeface="+mj-ea"/>
              </a:rPr>
            </a:br>
            <a:r>
              <a:rPr lang="en-US" altLang="ja-JP" dirty="0">
                <a:solidFill>
                  <a:schemeClr val="accent6">
                    <a:lumMod val="75000"/>
                  </a:schemeClr>
                </a:solidFill>
                <a:latin typeface="+mj-ea"/>
                <a:ea typeface="+mj-ea"/>
              </a:rPr>
              <a:t>6</a:t>
            </a:r>
            <a:endParaRPr lang="ja-JP" altLang="en-US" dirty="0">
              <a:solidFill>
                <a:schemeClr val="accent6">
                  <a:lumMod val="75000"/>
                </a:schemeClr>
              </a:solidFill>
              <a:latin typeface="HGP創英角ｺﾞｼｯｸUB" pitchFamily="50" charset="-128"/>
              <a:ea typeface="HGP創英角ｺﾞｼｯｸUB" pitchFamily="50" charset="-128"/>
            </a:endParaRPr>
          </a:p>
        </p:txBody>
      </p:sp>
      <p:sp>
        <p:nvSpPr>
          <p:cNvPr id="7" name="スライド番号プレースホルダ 6"/>
          <p:cNvSpPr>
            <a:spLocks noGrp="1"/>
          </p:cNvSpPr>
          <p:nvPr>
            <p:ph type="sldNum" sz="quarter" idx="12"/>
          </p:nvPr>
        </p:nvSpPr>
        <p:spPr/>
        <p:txBody>
          <a:bodyPr/>
          <a:lstStyle/>
          <a:p>
            <a:pPr>
              <a:defRPr/>
            </a:pPr>
            <a:fld id="{93C288C2-F00B-4CE3-838E-741AB943635C}" type="slidenum">
              <a:rPr lang="ja-JP" altLang="en-US"/>
              <a:pPr>
                <a:defRPr/>
              </a:pPr>
              <a:t>18</a:t>
            </a:fld>
            <a:endParaRPr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事例１の活用例</a:t>
            </a:r>
            <a:endParaRPr lang="ja-JP" altLang="en-US" dirty="0"/>
          </a:p>
        </p:txBody>
      </p:sp>
      <p:sp>
        <p:nvSpPr>
          <p:cNvPr id="4" name="スライド番号プレースホルダ 3"/>
          <p:cNvSpPr>
            <a:spLocks noGrp="1"/>
          </p:cNvSpPr>
          <p:nvPr>
            <p:ph type="sldNum" sz="quarter" idx="12"/>
          </p:nvPr>
        </p:nvSpPr>
        <p:spPr/>
        <p:txBody>
          <a:bodyPr/>
          <a:lstStyle/>
          <a:p>
            <a:pPr>
              <a:defRPr/>
            </a:pPr>
            <a:fld id="{C3BD6461-821D-4750-9986-8F837F4C1ABC}" type="slidenum">
              <a:rPr lang="ja-JP" altLang="en-US"/>
              <a:pPr>
                <a:defRPr/>
              </a:pPr>
              <a:t>2</a:t>
            </a:fld>
            <a:endParaRPr lang="ja-JP" altLang="en-US"/>
          </a:p>
        </p:txBody>
      </p:sp>
      <p:graphicFrame>
        <p:nvGraphicFramePr>
          <p:cNvPr id="6" name="図表 5"/>
          <p:cNvGraphicFramePr/>
          <p:nvPr/>
        </p:nvGraphicFramePr>
        <p:xfrm>
          <a:off x="363794" y="1199535"/>
          <a:ext cx="8308258" cy="5388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事例２のポイント解説</a:t>
            </a:r>
            <a:endParaRPr lang="ja-JP" altLang="en-US" dirty="0"/>
          </a:p>
        </p:txBody>
      </p:sp>
      <p:graphicFrame>
        <p:nvGraphicFramePr>
          <p:cNvPr id="5" name="コンテンツ プレースホルダ 4"/>
          <p:cNvGraphicFramePr>
            <a:graphicFrameLocks noGrp="1"/>
          </p:cNvGraphicFramePr>
          <p:nvPr>
            <p:ph idx="1"/>
          </p:nvPr>
        </p:nvGraphicFramePr>
        <p:xfrm>
          <a:off x="377825" y="1200150"/>
          <a:ext cx="8243888" cy="944563"/>
        </p:xfrm>
        <a:graphic>
          <a:graphicData uri="http://schemas.openxmlformats.org/drawingml/2006/table">
            <a:tbl>
              <a:tblPr firstRow="1" bandRow="1">
                <a:tableStyleId>{16D9F66E-5EB9-4882-86FB-DCBF35E3C3E4}</a:tableStyleId>
              </a:tblPr>
              <a:tblGrid>
                <a:gridCol w="781666"/>
                <a:gridCol w="1199536"/>
                <a:gridCol w="1671484"/>
                <a:gridCol w="4591664"/>
              </a:tblGrid>
              <a:tr h="226143">
                <a:tc rowSpan="2">
                  <a:txBody>
                    <a:bodyPr/>
                    <a:lstStyle/>
                    <a:p>
                      <a:pPr algn="ctr"/>
                      <a:r>
                        <a:rPr kumimoji="1" lang="ja-JP" altLang="en-US" b="0" cap="none" spc="0" dirty="0" smtClean="0">
                          <a:ln>
                            <a:noFill/>
                          </a:ln>
                          <a:solidFill>
                            <a:schemeClr val="tx1"/>
                          </a:solidFill>
                          <a:effectLst/>
                        </a:rPr>
                        <a:t>事例</a:t>
                      </a:r>
                      <a:r>
                        <a:rPr kumimoji="1" lang="en-US" altLang="ja-JP" b="0" cap="none" spc="0" dirty="0" smtClean="0">
                          <a:ln>
                            <a:noFill/>
                          </a:ln>
                          <a:solidFill>
                            <a:schemeClr val="tx1"/>
                          </a:solidFill>
                          <a:effectLst/>
                        </a:rPr>
                        <a:t/>
                      </a:r>
                      <a:br>
                        <a:rPr kumimoji="1" lang="en-US" altLang="ja-JP" b="0" cap="none" spc="0" dirty="0" smtClean="0">
                          <a:ln>
                            <a:noFill/>
                          </a:ln>
                          <a:solidFill>
                            <a:schemeClr val="tx1"/>
                          </a:solidFill>
                          <a:effectLst/>
                        </a:rPr>
                      </a:br>
                      <a:r>
                        <a:rPr kumimoji="1" lang="ja-JP" altLang="en-US" b="0" cap="none" spc="0" dirty="0" smtClean="0">
                          <a:ln>
                            <a:noFill/>
                          </a:ln>
                          <a:solidFill>
                            <a:schemeClr val="tx1"/>
                          </a:solidFill>
                          <a:effectLst/>
                        </a:rPr>
                        <a:t>２</a:t>
                      </a:r>
                      <a:endParaRPr kumimoji="1" lang="ja-JP" altLang="en-US" b="0" cap="none" spc="0" dirty="0">
                        <a:ln>
                          <a:noFill/>
                        </a:ln>
                        <a:solidFill>
                          <a:schemeClr val="tx1"/>
                        </a:solidFill>
                        <a:effectLst/>
                        <a:latin typeface="HGP創英角ｺﾞｼｯｸUB" pitchFamily="50" charset="-128"/>
                        <a:ea typeface="HGP創英角ｺﾞｼｯｸUB" pitchFamily="50" charset="-128"/>
                      </a:endParaRPr>
                    </a:p>
                  </a:txBody>
                  <a:tcPr anchor="ctr"/>
                </a:tc>
                <a:tc>
                  <a:txBody>
                    <a:bodyPr/>
                    <a:lstStyle/>
                    <a:p>
                      <a:pPr algn="ctr"/>
                      <a:r>
                        <a:rPr kumimoji="1" lang="ja-JP" altLang="en-US" dirty="0" smtClean="0"/>
                        <a:t>基準時間</a:t>
                      </a:r>
                      <a:endParaRPr kumimoji="1" lang="ja-JP" altLang="en-US" dirty="0"/>
                    </a:p>
                  </a:txBody>
                  <a:tcPr anchor="ctr"/>
                </a:tc>
                <a:tc>
                  <a:txBody>
                    <a:bodyPr/>
                    <a:lstStyle/>
                    <a:p>
                      <a:pPr algn="ctr"/>
                      <a:r>
                        <a:rPr kumimoji="1" lang="en-US" altLang="ja-JP" sz="1600" dirty="0" smtClean="0"/>
                        <a:t>24.5</a:t>
                      </a:r>
                      <a:r>
                        <a:rPr kumimoji="1" lang="ja-JP" altLang="en-US" sz="1600" dirty="0" smtClean="0"/>
                        <a:t>分</a:t>
                      </a:r>
                      <a:endParaRPr kumimoji="1" lang="ja-JP" altLang="en-US" sz="1600" dirty="0"/>
                    </a:p>
                  </a:txBody>
                  <a:tcPr anchor="ctr"/>
                </a:tc>
                <a:tc rowSpan="2">
                  <a:txBody>
                    <a:bodyPr/>
                    <a:lstStyle/>
                    <a:p>
                      <a:r>
                        <a:rPr kumimoji="1" lang="ja-JP" altLang="en-US" sz="1400" dirty="0" smtClean="0"/>
                        <a:t>一次判定「非該当」であるが、基本調査に表れてこない「隠れた」介護の手間が特記事項にみられる事例。また、基本調査の選択の妥当性についても、一次判定の修正・確定において確認が必要な事例。</a:t>
                      </a:r>
                      <a:endParaRPr kumimoji="1" lang="en-US" altLang="ja-JP" sz="1400" dirty="0" smtClean="0"/>
                    </a:p>
                  </a:txBody>
                  <a:tcPr/>
                </a:tc>
              </a:tr>
              <a:tr h="412956">
                <a:tc vMerge="1">
                  <a:txBody>
                    <a:bodyPr/>
                    <a:lstStyle/>
                    <a:p>
                      <a:endParaRPr kumimoji="1" lang="ja-JP" altLang="en-US"/>
                    </a:p>
                  </a:txBody>
                  <a:tcPr/>
                </a:tc>
                <a:tc>
                  <a:txBody>
                    <a:bodyPr/>
                    <a:lstStyle/>
                    <a:p>
                      <a:pPr algn="ctr"/>
                      <a:r>
                        <a:rPr kumimoji="1" lang="ja-JP" altLang="en-US" dirty="0" smtClean="0"/>
                        <a:t>一次判定</a:t>
                      </a:r>
                      <a:endParaRPr kumimoji="1" lang="ja-JP" altLang="en-US" dirty="0"/>
                    </a:p>
                  </a:txBody>
                  <a:tcPr anchor="ctr"/>
                </a:tc>
                <a:tc>
                  <a:txBody>
                    <a:bodyPr/>
                    <a:lstStyle/>
                    <a:p>
                      <a:pPr algn="ctr"/>
                      <a:r>
                        <a:rPr kumimoji="1" lang="ja-JP" altLang="en-US" sz="1400" dirty="0" smtClean="0"/>
                        <a:t>非該当</a:t>
                      </a:r>
                      <a:endParaRPr kumimoji="1" lang="ja-JP" altLang="en-US" sz="1400" dirty="0"/>
                    </a:p>
                  </a:txBody>
                  <a:tcPr anchor="ctr"/>
                </a:tc>
                <a:tc vMerge="1">
                  <a:txBody>
                    <a:bodyPr/>
                    <a:lstStyle/>
                    <a:p>
                      <a:endParaRPr kumimoji="1" lang="ja-JP" altLang="en-US"/>
                    </a:p>
                  </a:txBody>
                  <a:tcPr/>
                </a:tc>
              </a:tr>
            </a:tbl>
          </a:graphicData>
        </a:graphic>
      </p:graphicFrame>
      <p:sp>
        <p:nvSpPr>
          <p:cNvPr id="4" name="スライド番号プレースホルダ 3"/>
          <p:cNvSpPr>
            <a:spLocks noGrp="1"/>
          </p:cNvSpPr>
          <p:nvPr>
            <p:ph type="sldNum" sz="quarter" idx="12"/>
          </p:nvPr>
        </p:nvSpPr>
        <p:spPr/>
        <p:txBody>
          <a:bodyPr/>
          <a:lstStyle/>
          <a:p>
            <a:pPr>
              <a:defRPr/>
            </a:pPr>
            <a:fld id="{4AB76F58-37E4-4F46-BE2F-7BF30492D15C}" type="slidenum">
              <a:rPr lang="ja-JP" altLang="en-US"/>
              <a:pPr>
                <a:defRPr/>
              </a:pPr>
              <a:t>3</a:t>
            </a:fld>
            <a:endParaRPr lang="ja-JP" altLang="en-US"/>
          </a:p>
        </p:txBody>
      </p:sp>
      <p:graphicFrame>
        <p:nvGraphicFramePr>
          <p:cNvPr id="6" name="図表 5"/>
          <p:cNvGraphicFramePr/>
          <p:nvPr/>
        </p:nvGraphicFramePr>
        <p:xfrm>
          <a:off x="457200" y="2458384"/>
          <a:ext cx="8229600" cy="4017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事例２の活用例</a:t>
            </a:r>
            <a:endParaRPr lang="ja-JP" altLang="en-US" dirty="0"/>
          </a:p>
        </p:txBody>
      </p:sp>
      <p:sp>
        <p:nvSpPr>
          <p:cNvPr id="4" name="スライド番号プレースホルダ 3"/>
          <p:cNvSpPr>
            <a:spLocks noGrp="1"/>
          </p:cNvSpPr>
          <p:nvPr>
            <p:ph type="sldNum" sz="quarter" idx="12"/>
          </p:nvPr>
        </p:nvSpPr>
        <p:spPr/>
        <p:txBody>
          <a:bodyPr/>
          <a:lstStyle/>
          <a:p>
            <a:pPr>
              <a:defRPr/>
            </a:pPr>
            <a:fld id="{3AE5CC27-5F70-4D5A-82A2-CC8442568A28}" type="slidenum">
              <a:rPr lang="ja-JP" altLang="en-US"/>
              <a:pPr>
                <a:defRPr/>
              </a:pPr>
              <a:t>4</a:t>
            </a:fld>
            <a:endParaRPr lang="ja-JP" altLang="en-US"/>
          </a:p>
        </p:txBody>
      </p:sp>
      <p:graphicFrame>
        <p:nvGraphicFramePr>
          <p:cNvPr id="6" name="図表 5"/>
          <p:cNvGraphicFramePr/>
          <p:nvPr/>
        </p:nvGraphicFramePr>
        <p:xfrm>
          <a:off x="363794" y="1219200"/>
          <a:ext cx="8308258" cy="5338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sz="4000" dirty="0" smtClean="0"/>
              <a:t>軽度者の特記事項に関する留意点</a:t>
            </a:r>
            <a:endParaRPr lang="ja-JP" altLang="en-US" dirty="0"/>
          </a:p>
        </p:txBody>
      </p:sp>
      <p:sp>
        <p:nvSpPr>
          <p:cNvPr id="4" name="スライド番号プレースホルダ 3"/>
          <p:cNvSpPr>
            <a:spLocks noGrp="1"/>
          </p:cNvSpPr>
          <p:nvPr>
            <p:ph type="sldNum" sz="quarter" idx="12"/>
          </p:nvPr>
        </p:nvSpPr>
        <p:spPr/>
        <p:txBody>
          <a:bodyPr/>
          <a:lstStyle/>
          <a:p>
            <a:pPr>
              <a:defRPr/>
            </a:pPr>
            <a:fld id="{DC99F2A1-0E0E-431E-B2D6-743D33C21547}" type="slidenum">
              <a:rPr lang="ja-JP" altLang="en-US"/>
              <a:pPr>
                <a:defRPr/>
              </a:pPr>
              <a:t>5</a:t>
            </a:fld>
            <a:endParaRPr lang="ja-JP" altLang="en-US"/>
          </a:p>
        </p:txBody>
      </p:sp>
      <p:sp>
        <p:nvSpPr>
          <p:cNvPr id="20483" name="テキスト ボックス 5"/>
          <p:cNvSpPr txBox="1">
            <a:spLocks noChangeArrowheads="1"/>
          </p:cNvSpPr>
          <p:nvPr/>
        </p:nvSpPr>
        <p:spPr bwMode="auto">
          <a:xfrm>
            <a:off x="884238" y="5832475"/>
            <a:ext cx="7337425" cy="585788"/>
          </a:xfrm>
          <a:prstGeom prst="rect">
            <a:avLst/>
          </a:prstGeom>
          <a:noFill/>
          <a:ln w="9525">
            <a:noFill/>
            <a:miter lim="800000"/>
            <a:headEnd/>
            <a:tailEnd/>
          </a:ln>
        </p:spPr>
        <p:txBody>
          <a:bodyPr>
            <a:spAutoFit/>
          </a:bodyPr>
          <a:lstStyle/>
          <a:p>
            <a:r>
              <a:rPr lang="ja-JP" altLang="en-US" sz="1600">
                <a:latin typeface="Calibri" pitchFamily="34" charset="0"/>
              </a:rPr>
              <a:t>「要介護認定の見直しに係る検証・検討会」における検討結果を踏まえた認定調査及び介護認定審査会における留意事項等について（平成</a:t>
            </a:r>
            <a:r>
              <a:rPr lang="en-US" altLang="ja-JP" sz="1600">
                <a:latin typeface="Calibri" pitchFamily="34" charset="0"/>
              </a:rPr>
              <a:t>22</a:t>
            </a:r>
            <a:r>
              <a:rPr lang="ja-JP" altLang="en-US" sz="1600">
                <a:latin typeface="Calibri" pitchFamily="34" charset="0"/>
              </a:rPr>
              <a:t>年</a:t>
            </a:r>
            <a:r>
              <a:rPr lang="en-US" altLang="ja-JP" sz="1600">
                <a:latin typeface="Calibri" pitchFamily="34" charset="0"/>
              </a:rPr>
              <a:t>2</a:t>
            </a:r>
            <a:r>
              <a:rPr lang="ja-JP" altLang="en-US" sz="1600">
                <a:latin typeface="Calibri" pitchFamily="34" charset="0"/>
              </a:rPr>
              <a:t>月</a:t>
            </a:r>
            <a:r>
              <a:rPr lang="en-US" altLang="ja-JP" sz="1600">
                <a:latin typeface="Calibri" pitchFamily="34" charset="0"/>
              </a:rPr>
              <a:t>2</a:t>
            </a:r>
            <a:r>
              <a:rPr lang="ja-JP" altLang="en-US" sz="1600">
                <a:latin typeface="Calibri" pitchFamily="34" charset="0"/>
              </a:rPr>
              <a:t>日）」より</a:t>
            </a:r>
          </a:p>
        </p:txBody>
      </p:sp>
      <p:pic>
        <p:nvPicPr>
          <p:cNvPr id="20484" name="Picture 4"/>
          <p:cNvPicPr>
            <a:picLocks noGrp="1" noChangeAspect="1" noChangeArrowheads="1"/>
          </p:cNvPicPr>
          <p:nvPr>
            <p:ph idx="1"/>
          </p:nvPr>
        </p:nvPicPr>
        <p:blipFill>
          <a:blip r:embed="rId3"/>
          <a:srcRect l="12595" t="26137" r="19000" b="17632"/>
          <a:stretch>
            <a:fillRect/>
          </a:stretch>
        </p:blipFill>
        <p:spPr>
          <a:xfrm>
            <a:off x="369888" y="1203325"/>
            <a:ext cx="8424862" cy="432911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sz="4000" dirty="0" smtClean="0"/>
              <a:t>軽度者の特記事項に関する留意点</a:t>
            </a:r>
            <a:endParaRPr lang="ja-JP" altLang="en-US" dirty="0"/>
          </a:p>
        </p:txBody>
      </p:sp>
      <p:sp>
        <p:nvSpPr>
          <p:cNvPr id="4" name="スライド番号プレースホルダ 3"/>
          <p:cNvSpPr>
            <a:spLocks noGrp="1"/>
          </p:cNvSpPr>
          <p:nvPr>
            <p:ph type="sldNum" sz="quarter" idx="12"/>
          </p:nvPr>
        </p:nvSpPr>
        <p:spPr/>
        <p:txBody>
          <a:bodyPr/>
          <a:lstStyle/>
          <a:p>
            <a:pPr>
              <a:defRPr/>
            </a:pPr>
            <a:fld id="{BD5E62B5-1057-492F-9888-F67303585FB8}" type="slidenum">
              <a:rPr lang="ja-JP" altLang="en-US"/>
              <a:pPr>
                <a:defRPr/>
              </a:pPr>
              <a:t>6</a:t>
            </a:fld>
            <a:endParaRPr lang="ja-JP" altLang="en-US"/>
          </a:p>
        </p:txBody>
      </p:sp>
      <p:pic>
        <p:nvPicPr>
          <p:cNvPr id="22531" name="Picture 2"/>
          <p:cNvPicPr>
            <a:picLocks noGrp="1" noChangeAspect="1" noChangeArrowheads="1"/>
          </p:cNvPicPr>
          <p:nvPr>
            <p:ph idx="1"/>
          </p:nvPr>
        </p:nvPicPr>
        <p:blipFill>
          <a:blip r:embed="rId3"/>
          <a:srcRect l="12971" t="23724" r="18907" b="10847"/>
          <a:stretch>
            <a:fillRect/>
          </a:stretch>
        </p:blipFill>
        <p:spPr>
          <a:xfrm>
            <a:off x="746125" y="1128713"/>
            <a:ext cx="7704138" cy="4624387"/>
          </a:xfrm>
        </p:spPr>
      </p:pic>
      <p:sp>
        <p:nvSpPr>
          <p:cNvPr id="22532" name="テキスト ボックス 5"/>
          <p:cNvSpPr txBox="1">
            <a:spLocks noChangeArrowheads="1"/>
          </p:cNvSpPr>
          <p:nvPr/>
        </p:nvSpPr>
        <p:spPr bwMode="auto">
          <a:xfrm>
            <a:off x="884238" y="5832475"/>
            <a:ext cx="7337425" cy="585788"/>
          </a:xfrm>
          <a:prstGeom prst="rect">
            <a:avLst/>
          </a:prstGeom>
          <a:noFill/>
          <a:ln w="9525">
            <a:noFill/>
            <a:miter lim="800000"/>
            <a:headEnd/>
            <a:tailEnd/>
          </a:ln>
        </p:spPr>
        <p:txBody>
          <a:bodyPr>
            <a:spAutoFit/>
          </a:bodyPr>
          <a:lstStyle/>
          <a:p>
            <a:r>
              <a:rPr lang="ja-JP" altLang="en-US" sz="1600">
                <a:latin typeface="Calibri" pitchFamily="34" charset="0"/>
              </a:rPr>
              <a:t>「要介護認定の見直しに係る検証・検討会」における検討結果を踏まえた認定調査及び介護認定審査会における留意事項等について（平成</a:t>
            </a:r>
            <a:r>
              <a:rPr lang="en-US" altLang="ja-JP" sz="1600">
                <a:latin typeface="Calibri" pitchFamily="34" charset="0"/>
              </a:rPr>
              <a:t>22</a:t>
            </a:r>
            <a:r>
              <a:rPr lang="ja-JP" altLang="en-US" sz="1600">
                <a:latin typeface="Calibri" pitchFamily="34" charset="0"/>
              </a:rPr>
              <a:t>年</a:t>
            </a:r>
            <a:r>
              <a:rPr lang="en-US" altLang="ja-JP" sz="1600">
                <a:latin typeface="Calibri" pitchFamily="34" charset="0"/>
              </a:rPr>
              <a:t>2</a:t>
            </a:r>
            <a:r>
              <a:rPr lang="ja-JP" altLang="en-US" sz="1600">
                <a:latin typeface="Calibri" pitchFamily="34" charset="0"/>
              </a:rPr>
              <a:t>月</a:t>
            </a:r>
            <a:r>
              <a:rPr lang="en-US" altLang="ja-JP" sz="1600">
                <a:latin typeface="Calibri" pitchFamily="34" charset="0"/>
              </a:rPr>
              <a:t>2</a:t>
            </a:r>
            <a:r>
              <a:rPr lang="ja-JP" altLang="en-US" sz="1600">
                <a:latin typeface="Calibri" pitchFamily="34" charset="0"/>
              </a:rPr>
              <a:t>日）」より</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sz="4000" dirty="0" smtClean="0"/>
              <a:t>軽度者の特記事項に関する留意点</a:t>
            </a:r>
            <a:endParaRPr lang="ja-JP" altLang="en-US" dirty="0"/>
          </a:p>
        </p:txBody>
      </p:sp>
      <p:sp>
        <p:nvSpPr>
          <p:cNvPr id="4" name="スライド番号プレースホルダ 3"/>
          <p:cNvSpPr>
            <a:spLocks noGrp="1"/>
          </p:cNvSpPr>
          <p:nvPr>
            <p:ph type="sldNum" sz="quarter" idx="12"/>
          </p:nvPr>
        </p:nvSpPr>
        <p:spPr/>
        <p:txBody>
          <a:bodyPr/>
          <a:lstStyle/>
          <a:p>
            <a:pPr>
              <a:defRPr/>
            </a:pPr>
            <a:fld id="{92E2D7C6-20FE-4503-9191-47D8D0496DA9}" type="slidenum">
              <a:rPr lang="ja-JP" altLang="en-US"/>
              <a:pPr>
                <a:defRPr/>
              </a:pPr>
              <a:t>7</a:t>
            </a:fld>
            <a:endParaRPr lang="ja-JP" altLang="en-US"/>
          </a:p>
        </p:txBody>
      </p:sp>
      <p:sp>
        <p:nvSpPr>
          <p:cNvPr id="24579" name="テキスト ボックス 5"/>
          <p:cNvSpPr txBox="1">
            <a:spLocks noChangeArrowheads="1"/>
          </p:cNvSpPr>
          <p:nvPr/>
        </p:nvSpPr>
        <p:spPr bwMode="auto">
          <a:xfrm>
            <a:off x="884238" y="5832475"/>
            <a:ext cx="7337425" cy="831850"/>
          </a:xfrm>
          <a:prstGeom prst="rect">
            <a:avLst/>
          </a:prstGeom>
          <a:noFill/>
          <a:ln w="9525">
            <a:noFill/>
            <a:miter lim="800000"/>
            <a:headEnd/>
            <a:tailEnd/>
          </a:ln>
        </p:spPr>
        <p:txBody>
          <a:bodyPr>
            <a:spAutoFit/>
          </a:bodyPr>
          <a:lstStyle/>
          <a:p>
            <a:r>
              <a:rPr lang="ja-JP" altLang="en-US" sz="1600">
                <a:latin typeface="Calibri" pitchFamily="34" charset="0"/>
              </a:rPr>
              <a:t>「要介護認定の見直しに係る検証・検討会」における検討結果を踏まえた認定調査及び介護認定審査会における留意事項等について（平成</a:t>
            </a:r>
            <a:r>
              <a:rPr lang="en-US" altLang="ja-JP" sz="1600">
                <a:latin typeface="Calibri" pitchFamily="34" charset="0"/>
              </a:rPr>
              <a:t>22</a:t>
            </a:r>
            <a:r>
              <a:rPr lang="ja-JP" altLang="en-US" sz="1600">
                <a:latin typeface="Calibri" pitchFamily="34" charset="0"/>
              </a:rPr>
              <a:t>年</a:t>
            </a:r>
            <a:r>
              <a:rPr lang="en-US" altLang="ja-JP" sz="1600">
                <a:latin typeface="Calibri" pitchFamily="34" charset="0"/>
              </a:rPr>
              <a:t>2</a:t>
            </a:r>
            <a:r>
              <a:rPr lang="ja-JP" altLang="en-US" sz="1600">
                <a:latin typeface="Calibri" pitchFamily="34" charset="0"/>
              </a:rPr>
              <a:t>月</a:t>
            </a:r>
            <a:r>
              <a:rPr lang="en-US" altLang="ja-JP" sz="1600">
                <a:latin typeface="Calibri" pitchFamily="34" charset="0"/>
              </a:rPr>
              <a:t>2</a:t>
            </a:r>
            <a:r>
              <a:rPr lang="ja-JP" altLang="en-US" sz="1600">
                <a:latin typeface="Calibri" pitchFamily="34" charset="0"/>
              </a:rPr>
              <a:t>日事務連絡）」</a:t>
            </a:r>
            <a:endParaRPr lang="en-US" altLang="ja-JP" sz="1600">
              <a:latin typeface="Calibri" pitchFamily="34" charset="0"/>
            </a:endParaRPr>
          </a:p>
          <a:p>
            <a:r>
              <a:rPr lang="ja-JP" altLang="en-US" sz="1600">
                <a:latin typeface="Calibri" pitchFamily="34" charset="0"/>
              </a:rPr>
              <a:t>「要介護認定方法の見直しに係</a:t>
            </a:r>
            <a:r>
              <a:rPr lang="en-US" altLang="ja-JP" sz="1600">
                <a:latin typeface="Calibri" pitchFamily="34" charset="0"/>
              </a:rPr>
              <a:t>Q&amp;A</a:t>
            </a:r>
            <a:r>
              <a:rPr lang="ja-JP" altLang="en-US" sz="1600">
                <a:latin typeface="Calibri" pitchFamily="34" charset="0"/>
              </a:rPr>
              <a:t>　問</a:t>
            </a:r>
            <a:r>
              <a:rPr lang="en-US" altLang="ja-JP" sz="1600">
                <a:latin typeface="Calibri" pitchFamily="34" charset="0"/>
              </a:rPr>
              <a:t>21</a:t>
            </a:r>
            <a:r>
              <a:rPr lang="ja-JP" altLang="en-US" sz="1600">
                <a:latin typeface="Calibri" pitchFamily="34" charset="0"/>
              </a:rPr>
              <a:t>」より</a:t>
            </a:r>
          </a:p>
        </p:txBody>
      </p:sp>
      <p:pic>
        <p:nvPicPr>
          <p:cNvPr id="24580" name="Picture 2"/>
          <p:cNvPicPr>
            <a:picLocks noGrp="1" noChangeAspect="1" noChangeArrowheads="1"/>
          </p:cNvPicPr>
          <p:nvPr>
            <p:ph idx="1"/>
          </p:nvPr>
        </p:nvPicPr>
        <p:blipFill>
          <a:blip r:embed="rId3"/>
          <a:srcRect l="11841" t="23273" r="17776" b="12959"/>
          <a:stretch>
            <a:fillRect/>
          </a:stretch>
        </p:blipFill>
        <p:spPr>
          <a:xfrm>
            <a:off x="422275" y="1089025"/>
            <a:ext cx="8396288" cy="475615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sz="4000" dirty="0" smtClean="0"/>
              <a:t>軽度者の特記事項に関する留意点</a:t>
            </a:r>
            <a:endParaRPr lang="ja-JP" altLang="en-US" dirty="0"/>
          </a:p>
        </p:txBody>
      </p:sp>
      <p:sp>
        <p:nvSpPr>
          <p:cNvPr id="4" name="スライド番号プレースホルダ 3"/>
          <p:cNvSpPr>
            <a:spLocks noGrp="1"/>
          </p:cNvSpPr>
          <p:nvPr>
            <p:ph type="sldNum" sz="quarter" idx="12"/>
          </p:nvPr>
        </p:nvSpPr>
        <p:spPr/>
        <p:txBody>
          <a:bodyPr/>
          <a:lstStyle/>
          <a:p>
            <a:pPr>
              <a:defRPr/>
            </a:pPr>
            <a:fld id="{F6B72B24-47C4-4B54-826F-908F98D9A070}" type="slidenum">
              <a:rPr lang="ja-JP" altLang="en-US"/>
              <a:pPr>
                <a:defRPr/>
              </a:pPr>
              <a:t>8</a:t>
            </a:fld>
            <a:endParaRPr lang="ja-JP" altLang="en-US"/>
          </a:p>
        </p:txBody>
      </p:sp>
      <p:pic>
        <p:nvPicPr>
          <p:cNvPr id="26627" name="Picture 2" descr="\\azabu\Kenkai\KeiSya_T\社員限\00医福Ｇ\金澤\DAT\~20110201\20101119\20101119\有無_green\有無_10.jpg"/>
          <p:cNvPicPr>
            <a:picLocks noGrp="1" noChangeAspect="1" noChangeArrowheads="1"/>
          </p:cNvPicPr>
          <p:nvPr>
            <p:ph idx="1"/>
          </p:nvPr>
        </p:nvPicPr>
        <p:blipFill>
          <a:blip r:embed="rId3"/>
          <a:srcRect l="3516" t="17996" r="2399" b="11604"/>
          <a:stretch>
            <a:fillRect/>
          </a:stretch>
        </p:blipFill>
        <p:spPr>
          <a:xfrm>
            <a:off x="457200" y="1127125"/>
            <a:ext cx="8245475" cy="4627563"/>
          </a:xfrm>
        </p:spPr>
      </p:pic>
      <p:sp>
        <p:nvSpPr>
          <p:cNvPr id="26628" name="テキスト ボックス 5"/>
          <p:cNvSpPr txBox="1">
            <a:spLocks noChangeArrowheads="1"/>
          </p:cNvSpPr>
          <p:nvPr/>
        </p:nvSpPr>
        <p:spPr bwMode="auto">
          <a:xfrm>
            <a:off x="884238" y="5832475"/>
            <a:ext cx="7337425" cy="585788"/>
          </a:xfrm>
          <a:prstGeom prst="rect">
            <a:avLst/>
          </a:prstGeom>
          <a:noFill/>
          <a:ln w="9525">
            <a:noFill/>
            <a:miter lim="800000"/>
            <a:headEnd/>
            <a:tailEnd/>
          </a:ln>
        </p:spPr>
        <p:txBody>
          <a:bodyPr>
            <a:spAutoFit/>
          </a:bodyPr>
          <a:lstStyle/>
          <a:p>
            <a:r>
              <a:rPr lang="ja-JP" altLang="en-US" sz="1600">
                <a:latin typeface="Calibri" pitchFamily="34" charset="0"/>
              </a:rPr>
              <a:t>「要介護認定の見直しに係る検証・検討会」における検討結果を踏まえた認定調査及び介護認定審査会における留意事項等について（平成</a:t>
            </a:r>
            <a:r>
              <a:rPr lang="en-US" altLang="ja-JP" sz="1600">
                <a:latin typeface="Calibri" pitchFamily="34" charset="0"/>
              </a:rPr>
              <a:t>22</a:t>
            </a:r>
            <a:r>
              <a:rPr lang="ja-JP" altLang="en-US" sz="1600">
                <a:latin typeface="Calibri" pitchFamily="34" charset="0"/>
              </a:rPr>
              <a:t>年</a:t>
            </a:r>
            <a:r>
              <a:rPr lang="en-US" altLang="ja-JP" sz="1600">
                <a:latin typeface="Calibri" pitchFamily="34" charset="0"/>
              </a:rPr>
              <a:t>2</a:t>
            </a:r>
            <a:r>
              <a:rPr lang="ja-JP" altLang="en-US" sz="1600">
                <a:latin typeface="Calibri" pitchFamily="34" charset="0"/>
              </a:rPr>
              <a:t>月</a:t>
            </a:r>
            <a:r>
              <a:rPr lang="en-US" altLang="ja-JP" sz="1600">
                <a:latin typeface="Calibri" pitchFamily="34" charset="0"/>
              </a:rPr>
              <a:t>2</a:t>
            </a:r>
            <a:r>
              <a:rPr lang="ja-JP" altLang="en-US" sz="1600">
                <a:latin typeface="Calibri" pitchFamily="34" charset="0"/>
              </a:rPr>
              <a:t>日）」より</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事例３・４のポイント解説</a:t>
            </a:r>
            <a:endParaRPr lang="ja-JP" altLang="en-US" dirty="0"/>
          </a:p>
        </p:txBody>
      </p:sp>
      <p:graphicFrame>
        <p:nvGraphicFramePr>
          <p:cNvPr id="5" name="コンテンツ プレースホルダ 4"/>
          <p:cNvGraphicFramePr>
            <a:graphicFrameLocks noGrp="1"/>
          </p:cNvGraphicFramePr>
          <p:nvPr>
            <p:ph idx="1"/>
          </p:nvPr>
        </p:nvGraphicFramePr>
        <p:xfrm>
          <a:off x="377825" y="1200150"/>
          <a:ext cx="8243888" cy="992188"/>
        </p:xfrm>
        <a:graphic>
          <a:graphicData uri="http://schemas.openxmlformats.org/drawingml/2006/table">
            <a:tbl>
              <a:tblPr firstRow="1" bandRow="1">
                <a:tableStyleId>{16D9F66E-5EB9-4882-86FB-DCBF35E3C3E4}</a:tableStyleId>
              </a:tblPr>
              <a:tblGrid>
                <a:gridCol w="781666"/>
                <a:gridCol w="1199536"/>
                <a:gridCol w="1671484"/>
                <a:gridCol w="4591664"/>
              </a:tblGrid>
              <a:tr h="226143">
                <a:tc rowSpan="2">
                  <a:txBody>
                    <a:bodyPr/>
                    <a:lstStyle/>
                    <a:p>
                      <a:pPr algn="ctr"/>
                      <a:r>
                        <a:rPr kumimoji="1" lang="ja-JP" altLang="en-US" b="0" cap="none" spc="0" dirty="0" smtClean="0">
                          <a:ln>
                            <a:noFill/>
                          </a:ln>
                          <a:solidFill>
                            <a:schemeClr val="tx1"/>
                          </a:solidFill>
                          <a:effectLst/>
                        </a:rPr>
                        <a:t>事例</a:t>
                      </a:r>
                      <a:r>
                        <a:rPr kumimoji="1" lang="en-US" altLang="ja-JP" b="0" cap="none" spc="0" dirty="0" smtClean="0">
                          <a:ln>
                            <a:noFill/>
                          </a:ln>
                          <a:solidFill>
                            <a:schemeClr val="tx1"/>
                          </a:solidFill>
                          <a:effectLst/>
                        </a:rPr>
                        <a:t/>
                      </a:r>
                      <a:br>
                        <a:rPr kumimoji="1" lang="en-US" altLang="ja-JP" b="0" cap="none" spc="0" dirty="0" smtClean="0">
                          <a:ln>
                            <a:noFill/>
                          </a:ln>
                          <a:solidFill>
                            <a:schemeClr val="tx1"/>
                          </a:solidFill>
                          <a:effectLst/>
                        </a:rPr>
                      </a:br>
                      <a:r>
                        <a:rPr kumimoji="1" lang="ja-JP" altLang="en-US" b="0" cap="none" spc="0" dirty="0" smtClean="0">
                          <a:ln>
                            <a:noFill/>
                          </a:ln>
                          <a:solidFill>
                            <a:schemeClr val="tx1"/>
                          </a:solidFill>
                          <a:effectLst/>
                        </a:rPr>
                        <a:t>３・４</a:t>
                      </a:r>
                      <a:endParaRPr kumimoji="1" lang="ja-JP" altLang="en-US" b="0" cap="none" spc="0" dirty="0">
                        <a:ln>
                          <a:noFill/>
                        </a:ln>
                        <a:solidFill>
                          <a:schemeClr val="tx1"/>
                        </a:solidFill>
                        <a:effectLst/>
                        <a:latin typeface="HGP創英角ｺﾞｼｯｸUB" pitchFamily="50" charset="-128"/>
                        <a:ea typeface="HGP創英角ｺﾞｼｯｸUB" pitchFamily="50" charset="-128"/>
                      </a:endParaRPr>
                    </a:p>
                  </a:txBody>
                  <a:tcPr anchor="ctr"/>
                </a:tc>
                <a:tc>
                  <a:txBody>
                    <a:bodyPr/>
                    <a:lstStyle/>
                    <a:p>
                      <a:pPr algn="ctr"/>
                      <a:r>
                        <a:rPr kumimoji="1" lang="ja-JP" altLang="en-US" dirty="0" smtClean="0"/>
                        <a:t>基準時間</a:t>
                      </a:r>
                      <a:endParaRPr kumimoji="1" lang="ja-JP" altLang="en-US" dirty="0"/>
                    </a:p>
                  </a:txBody>
                  <a:tcPr anchor="ctr"/>
                </a:tc>
                <a:tc>
                  <a:txBody>
                    <a:bodyPr/>
                    <a:lstStyle/>
                    <a:p>
                      <a:pPr algn="ctr"/>
                      <a:r>
                        <a:rPr kumimoji="1" lang="ja-JP" altLang="en-US" sz="1600" dirty="0" smtClean="0"/>
                        <a:t>事例３：</a:t>
                      </a:r>
                      <a:r>
                        <a:rPr kumimoji="1" lang="en-US" altLang="ja-JP" sz="1600" dirty="0" smtClean="0"/>
                        <a:t>96.3</a:t>
                      </a:r>
                      <a:r>
                        <a:rPr kumimoji="1" lang="ja-JP" altLang="en-US" sz="1600" dirty="0" smtClean="0"/>
                        <a:t>分</a:t>
                      </a:r>
                      <a:endParaRPr kumimoji="1" lang="en-US" altLang="ja-JP" sz="1600" dirty="0" smtClean="0"/>
                    </a:p>
                    <a:p>
                      <a:pPr algn="ctr"/>
                      <a:r>
                        <a:rPr kumimoji="1" lang="ja-JP" altLang="en-US" sz="1600" dirty="0" smtClean="0"/>
                        <a:t>事例４：</a:t>
                      </a:r>
                      <a:r>
                        <a:rPr kumimoji="1" lang="en-US" altLang="ja-JP" sz="1600" dirty="0" smtClean="0"/>
                        <a:t>99.5</a:t>
                      </a:r>
                      <a:r>
                        <a:rPr kumimoji="1" lang="ja-JP" altLang="en-US" sz="1600" dirty="0" smtClean="0"/>
                        <a:t>分</a:t>
                      </a:r>
                      <a:endParaRPr kumimoji="1" lang="ja-JP" altLang="en-US" sz="1600" dirty="0"/>
                    </a:p>
                  </a:txBody>
                  <a:tcPr anchor="ctr"/>
                </a:tc>
                <a:tc rowSpan="2">
                  <a:txBody>
                    <a:bodyPr/>
                    <a:lstStyle/>
                    <a:p>
                      <a:r>
                        <a:rPr kumimoji="1" lang="ja-JP" altLang="en-US" sz="1400" dirty="0" smtClean="0">
                          <a:solidFill>
                            <a:schemeClr val="tx1"/>
                          </a:solidFill>
                        </a:rPr>
                        <a:t>ともに「寝たきり」で「経管栄養」のケース。「寝たきり」「経管栄養」の介護の手間にも多様性があることを伝える事例。</a:t>
                      </a:r>
                      <a:endParaRPr kumimoji="1" lang="ja-JP" altLang="en-US" sz="1400" dirty="0">
                        <a:solidFill>
                          <a:schemeClr val="tx1"/>
                        </a:solidFill>
                      </a:endParaRPr>
                    </a:p>
                  </a:txBody>
                  <a:tcPr/>
                </a:tc>
              </a:tr>
              <a:tr h="412956">
                <a:tc vMerge="1">
                  <a:txBody>
                    <a:bodyPr/>
                    <a:lstStyle/>
                    <a:p>
                      <a:endParaRPr kumimoji="1" lang="ja-JP" altLang="en-US"/>
                    </a:p>
                  </a:txBody>
                  <a:tcPr/>
                </a:tc>
                <a:tc>
                  <a:txBody>
                    <a:bodyPr/>
                    <a:lstStyle/>
                    <a:p>
                      <a:pPr algn="ctr"/>
                      <a:r>
                        <a:rPr kumimoji="1" lang="ja-JP" altLang="en-US" dirty="0" smtClean="0"/>
                        <a:t>一次判定</a:t>
                      </a:r>
                      <a:endParaRPr kumimoji="1" lang="ja-JP" altLang="en-US" dirty="0"/>
                    </a:p>
                  </a:txBody>
                  <a:tcPr anchor="ctr"/>
                </a:tc>
                <a:tc>
                  <a:txBody>
                    <a:bodyPr/>
                    <a:lstStyle/>
                    <a:p>
                      <a:pPr algn="ctr"/>
                      <a:r>
                        <a:rPr kumimoji="1" lang="ja-JP" altLang="en-US" sz="1400" dirty="0" smtClean="0"/>
                        <a:t>要介護４</a:t>
                      </a:r>
                      <a:endParaRPr kumimoji="1" lang="ja-JP" altLang="en-US" sz="1400" dirty="0"/>
                    </a:p>
                  </a:txBody>
                  <a:tcPr anchor="ctr"/>
                </a:tc>
                <a:tc vMerge="1">
                  <a:txBody>
                    <a:bodyPr/>
                    <a:lstStyle/>
                    <a:p>
                      <a:endParaRPr kumimoji="1" lang="ja-JP" altLang="en-US"/>
                    </a:p>
                  </a:txBody>
                  <a:tcPr/>
                </a:tc>
              </a:tr>
            </a:tbl>
          </a:graphicData>
        </a:graphic>
      </p:graphicFrame>
      <p:sp>
        <p:nvSpPr>
          <p:cNvPr id="4" name="スライド番号プレースホルダ 3"/>
          <p:cNvSpPr>
            <a:spLocks noGrp="1"/>
          </p:cNvSpPr>
          <p:nvPr>
            <p:ph type="sldNum" sz="quarter" idx="12"/>
          </p:nvPr>
        </p:nvSpPr>
        <p:spPr/>
        <p:txBody>
          <a:bodyPr/>
          <a:lstStyle/>
          <a:p>
            <a:pPr>
              <a:defRPr/>
            </a:pPr>
            <a:fld id="{F202B603-52BB-4CDF-B1F8-3F605F915E6C}" type="slidenum">
              <a:rPr lang="ja-JP" altLang="en-US"/>
              <a:pPr>
                <a:defRPr/>
              </a:pPr>
              <a:t>9</a:t>
            </a:fld>
            <a:endParaRPr lang="ja-JP" altLang="en-US"/>
          </a:p>
        </p:txBody>
      </p:sp>
      <p:graphicFrame>
        <p:nvGraphicFramePr>
          <p:cNvPr id="6" name="図表 5"/>
          <p:cNvGraphicFramePr/>
          <p:nvPr/>
        </p:nvGraphicFramePr>
        <p:xfrm>
          <a:off x="457200" y="2458385"/>
          <a:ext cx="8229600" cy="2878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4195</TotalTime>
  <Words>1091</Words>
  <Application>Microsoft Office PowerPoint</Application>
  <PresentationFormat>画面に合わせる (4:3)</PresentationFormat>
  <Paragraphs>100</Paragraphs>
  <Slides>18</Slides>
  <Notes>18</Notes>
  <HiddenSlides>0</HiddenSlides>
  <MMClips>0</MMClips>
  <ScaleCrop>false</ScaleCrop>
  <HeadingPairs>
    <vt:vector size="6" baseType="variant">
      <vt:variant>
        <vt:lpstr>使用されているフォント</vt:lpstr>
      </vt:variant>
      <vt:variant>
        <vt:i4>5</vt:i4>
      </vt:variant>
      <vt:variant>
        <vt:lpstr>デザイン テンプレート</vt:lpstr>
      </vt:variant>
      <vt:variant>
        <vt:i4>7</vt:i4>
      </vt:variant>
      <vt:variant>
        <vt:lpstr>スライド タイトル</vt:lpstr>
      </vt:variant>
      <vt:variant>
        <vt:i4>18</vt:i4>
      </vt:variant>
    </vt:vector>
  </HeadingPairs>
  <TitlesOfParts>
    <vt:vector size="30" baseType="lpstr">
      <vt:lpstr>Arial</vt:lpstr>
      <vt:lpstr>ＭＳ Ｐゴシック</vt:lpstr>
      <vt:lpstr>Calibri</vt:lpstr>
      <vt:lpstr>HGP創英角ｺﾞｼｯｸUB</vt:lpstr>
      <vt:lpstr>HGS創英角ｺﾞｼｯｸUB</vt:lpstr>
      <vt:lpstr>Office テーマ</vt:lpstr>
      <vt:lpstr>Office テーマ</vt:lpstr>
      <vt:lpstr>Office テーマ</vt:lpstr>
      <vt:lpstr>Office テーマ</vt:lpstr>
      <vt:lpstr>Office テーマ</vt:lpstr>
      <vt:lpstr>Office テーマ</vt:lpstr>
      <vt:lpstr>Office テーマ</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vector>
  </TitlesOfParts>
  <Company>MURC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Iwana Reisuke(岩名 礼介)</dc:creator>
  <cp:lastModifiedBy>MURC</cp:lastModifiedBy>
  <cp:revision>380</cp:revision>
  <dcterms:created xsi:type="dcterms:W3CDTF">2011-07-06T04:16:17Z</dcterms:created>
  <dcterms:modified xsi:type="dcterms:W3CDTF">2011-08-25T05:13:56Z</dcterms:modified>
</cp:coreProperties>
</file>